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0"/>
  </p:notesMasterIdLst>
  <p:handoutMasterIdLst>
    <p:handoutMasterId r:id="rId101"/>
  </p:handoutMasterIdLst>
  <p:sldIdLst>
    <p:sldId id="1188" r:id="rId2"/>
    <p:sldId id="1357" r:id="rId3"/>
    <p:sldId id="1358" r:id="rId4"/>
    <p:sldId id="1359" r:id="rId5"/>
    <p:sldId id="1360" r:id="rId6"/>
    <p:sldId id="1362" r:id="rId7"/>
    <p:sldId id="1279" r:id="rId8"/>
    <p:sldId id="1393" r:id="rId9"/>
    <p:sldId id="1277" r:id="rId10"/>
    <p:sldId id="1384" r:id="rId11"/>
    <p:sldId id="1385" r:id="rId12"/>
    <p:sldId id="1386" r:id="rId13"/>
    <p:sldId id="1389" r:id="rId14"/>
    <p:sldId id="1390" r:id="rId15"/>
    <p:sldId id="1391" r:id="rId16"/>
    <p:sldId id="1392" r:id="rId17"/>
    <p:sldId id="1327" r:id="rId18"/>
    <p:sldId id="1395" r:id="rId19"/>
    <p:sldId id="1394" r:id="rId20"/>
    <p:sldId id="1262" r:id="rId21"/>
    <p:sldId id="1369" r:id="rId22"/>
    <p:sldId id="1263" r:id="rId23"/>
    <p:sldId id="1264" r:id="rId24"/>
    <p:sldId id="1265" r:id="rId25"/>
    <p:sldId id="1276" r:id="rId26"/>
    <p:sldId id="1274" r:id="rId27"/>
    <p:sldId id="1269" r:id="rId28"/>
    <p:sldId id="1275" r:id="rId29"/>
    <p:sldId id="1271" r:id="rId30"/>
    <p:sldId id="1272" r:id="rId31"/>
    <p:sldId id="1329" r:id="rId32"/>
    <p:sldId id="1182" r:id="rId33"/>
    <p:sldId id="1253" r:id="rId34"/>
    <p:sldId id="1333" r:id="rId35"/>
    <p:sldId id="1256" r:id="rId36"/>
    <p:sldId id="1370" r:id="rId37"/>
    <p:sldId id="1371" r:id="rId38"/>
    <p:sldId id="1372" r:id="rId39"/>
    <p:sldId id="1373" r:id="rId40"/>
    <p:sldId id="1374" r:id="rId41"/>
    <p:sldId id="1381" r:id="rId42"/>
    <p:sldId id="1378" r:id="rId43"/>
    <p:sldId id="1377" r:id="rId44"/>
    <p:sldId id="1379" r:id="rId45"/>
    <p:sldId id="1382" r:id="rId46"/>
    <p:sldId id="1380" r:id="rId47"/>
    <p:sldId id="1282" r:id="rId48"/>
    <p:sldId id="272" r:id="rId49"/>
    <p:sldId id="1298" r:id="rId50"/>
    <p:sldId id="1273" r:id="rId51"/>
    <p:sldId id="1179" r:id="rId52"/>
    <p:sldId id="1284" r:id="rId53"/>
    <p:sldId id="1180" r:id="rId54"/>
    <p:sldId id="1287" r:id="rId55"/>
    <p:sldId id="1183" r:id="rId56"/>
    <p:sldId id="1261" r:id="rId57"/>
    <p:sldId id="1383" r:id="rId58"/>
    <p:sldId id="1288" r:id="rId59"/>
    <p:sldId id="1335" r:id="rId60"/>
    <p:sldId id="1289" r:id="rId61"/>
    <p:sldId id="1337" r:id="rId62"/>
    <p:sldId id="1291" r:id="rId63"/>
    <p:sldId id="1336" r:id="rId64"/>
    <p:sldId id="1338" r:id="rId65"/>
    <p:sldId id="1290" r:id="rId66"/>
    <p:sldId id="1339" r:id="rId67"/>
    <p:sldId id="1334" r:id="rId68"/>
    <p:sldId id="1399" r:id="rId69"/>
    <p:sldId id="1400" r:id="rId70"/>
    <p:sldId id="1401" r:id="rId71"/>
    <p:sldId id="1402" r:id="rId72"/>
    <p:sldId id="1403" r:id="rId73"/>
    <p:sldId id="1404" r:id="rId74"/>
    <p:sldId id="1405" r:id="rId75"/>
    <p:sldId id="1406" r:id="rId76"/>
    <p:sldId id="1407" r:id="rId77"/>
    <p:sldId id="1408" r:id="rId78"/>
    <p:sldId id="1409" r:id="rId79"/>
    <p:sldId id="1410" r:id="rId80"/>
    <p:sldId id="1411" r:id="rId81"/>
    <p:sldId id="1258" r:id="rId82"/>
    <p:sldId id="1292" r:id="rId83"/>
    <p:sldId id="1368" r:id="rId84"/>
    <p:sldId id="1293" r:id="rId85"/>
    <p:sldId id="1299" r:id="rId86"/>
    <p:sldId id="1300" r:id="rId87"/>
    <p:sldId id="1367" r:id="rId88"/>
    <p:sldId id="1301" r:id="rId89"/>
    <p:sldId id="1302" r:id="rId90"/>
    <p:sldId id="275" r:id="rId91"/>
    <p:sldId id="276" r:id="rId92"/>
    <p:sldId id="1297" r:id="rId93"/>
    <p:sldId id="268" r:id="rId94"/>
    <p:sldId id="269" r:id="rId95"/>
    <p:sldId id="270" r:id="rId96"/>
    <p:sldId id="1294" r:id="rId97"/>
    <p:sldId id="1295" r:id="rId98"/>
    <p:sldId id="1304" r:id="rId99"/>
  </p:sldIdLst>
  <p:sldSz cx="9144000" cy="6858000" type="screen4x3"/>
  <p:notesSz cx="6858000" cy="9144000"/>
  <p:custDataLst>
    <p:tags r:id="rId10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A836"/>
    <a:srgbClr val="FF7C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89" autoAdjust="0"/>
    <p:restoredTop sz="95658" autoAdjust="0"/>
  </p:normalViewPr>
  <p:slideViewPr>
    <p:cSldViewPr>
      <p:cViewPr varScale="1">
        <p:scale>
          <a:sx n="63" d="100"/>
          <a:sy n="63" d="100"/>
        </p:scale>
        <p:origin x="1720" y="56"/>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varScale="1">
      <p:scale>
        <a:sx n="1" d="1"/>
        <a:sy n="1" d="1"/>
      </p:scale>
      <p:origin x="0" y="-16627"/>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19-12-2020</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3:17:57.117"/>
    </inkml:context>
    <inkml:brush xml:id="br0">
      <inkml:brushProperty name="width" value="0.05292" units="cm"/>
      <inkml:brushProperty name="height" value="0.05292" units="cm"/>
    </inkml:brush>
  </inkml:definitions>
  <inkml:trace contextRef="#ctx0" brushRef="#br0">6043 11533 279 0,'0'0'0'0,"0"0"-248"16</inkml:trace>
  <inkml:trace contextRef="#ctx0" brushRef="#br0" timeOffset="78.04">6043 11533 224 0,'91'-17'11'0,"-91"17"-9"15,0 0-4-15,0 0-232 16</inkml:trace>
  <inkml:trace contextRef="#ctx0" brushRef="#br0" timeOffset="55568.98">18984 3527 282 0,'0'0'0'0,"0"0"-5"0,0 0-77 15</inkml:trace>
  <inkml:trace contextRef="#ctx0" brushRef="#br0" timeOffset="89939.14">1063 2849 45 0,'0'0'166'0,"0"0"-126"16,0 0 12-16,0 0-19 15,0 0 30-15,0 0 21 16,0 0-29-16,0 0-16 16,0 0-4-16,0 0-8 15,0 0-4-15,0 0-10 16,0 0 5-16,0 0-5 16,0 0 3-16,0 0-11 15,0 3 0-15,0-3 5 16,0 1-3-16,0 1-7 0,0 2-7 15,0 7-4-15,0 8 9 16,-3 8 2-16,-3 6 3 16,-3 5-3-16,-3 3 0 15,-3 0 3-15,-4 1-3 16,-1-1 1-16,-5-5 0 16,-5-7-1-16,5-8-5 15,1-7-3-15,9-7 4 16,5-4 2-16,7-1-4 15,3-2 6-15,0 0 4 16,0 0 7-16,7 0 26 16,8-12-28-16,1 1-1 0,4 1 6 15,2 2-6-15,-1 2-5 16,0 2-2-16,0 2-1 16,0 1 0-16,7 1-1 15,3 0-2-15,-1 0 1 16,0 0-1-16,-3 0 1 15,-3 0-26-15,-3 3-24 16,1 1-26-16,-19-2-42 16,0-2-154-16</inkml:trace>
  <inkml:trace contextRef="#ctx0" brushRef="#br0" timeOffset="90692.39">1418 3133 232 0,'0'0'88'0,"0"0"-47"16,0 0-1-16,0 0-22 0,0 0 8 15,0 0 21-15,0 0-20 16,6 0-17-16,0 0-1 16,4 0 10-16,4 4-11 15,5-3-4-15,1 0 3 16,2-1-2-16,-3 0-2 16,-2 0 3-16,-4 0 2 15,-4-4 4-15,-1-3 1 16,-7-1 5-16,-1-2-13 15,0-3-5-15,-3 0-14 16,-15 3-7-16,-6 5 1 16,-1 5 7-16,-2 0 7 15,5 0 3-15,2 9-5 16,1 4 7-16,4 5-1 0,3 1 2 16,3 1 2-16,9 1 3 15,0-1 3-15,0-2 1 16,6-2 1-16,12-5 3 15,7-4 10-15,1-2-20 16,2-5 7-16,2 0 4 16,3 0-6-16,-3 0-2 15,-5 0-4-15,2-12 3 16,-2-2-5-16,2-4 0 16,1-5 0-16,-5-4-5 15,4-2-27-15,-5-3 18 0,-7-3-6 16,0 2 3-16,-9-3 4 31,-6 2 7-31,0 6-2 16,0 4-6-16,0 7 14 0,-3 8 3 0,0 7 18 15,3 2-9-15,0 0-12 16,0 2-15-16,0 22 15 16,0 11 1-16,0 11 17 15,0 4-3-15,0 0-4 16,0 0 2-16,0-8-10 0,0-5-2 15,6-9 0-15,-3-9-1 16,6-7-12 0,1-9-42-16,-7-3-37 0,3-5-80 15</inkml:trace>
  <inkml:trace contextRef="#ctx0" brushRef="#br0" timeOffset="90848.6">2006 3103 499 0,'0'0'57'16,"0"0"-44"-16,0 0-13 16,0 0 0-16,0 0 2 15,0 0-2-15,-191-19-2 16,169 19-43-16,11-1-149 16</inkml:trace>
  <inkml:trace contextRef="#ctx0" brushRef="#br0" timeOffset="93280.73">2407 3294 163 0,'0'0'35'15,"0"0"5"-15,0 0 8 16,0 0-18-16,0 0 16 16,0 0 16-16,0 0-25 15,0 4-11-15,0-4 4 16,0 0-8-16,0 0-16 16,2 0-6-16,7 0 5 0,7 0-1 15,3 0-4-15,4 0 3 16,2-4-1-16,-1-11-2 15,2-3 17 1,-2-4-12-16,4-2 20 0,-6-6-16 16,2-2-4-16,-9-5-5 15,-5-6 0-15,-4-2-2 0,-6 1-10 16,0 5-13 0,0 8 18-16,0 8 4 15,0 10 3-15,-3 5 4 0,0 7-1 16,3 1 0-16,0 0-3 15,0 0-17-15,0 15-3 16,0 15 19-16,3 8 1 16,3 8 4-1,2 3 5-15,-5 1-2 16,-3-5 0-16,0-5-5 0,0-9 0 16,0-6 0-16,0-8-2 15,3-4-5-15,4-3-24 16,5-6-62-16,-6-4-49 0,0 0-33 15</inkml:trace>
  <inkml:trace contextRef="#ctx0" brushRef="#br0" timeOffset="93483.81">2876 3137 316 0,'0'0'20'16,"0"0"-16"-16,0 0-4 15,0 0 1-15,0 0 13 16,0 0 23-16,-138-16-19 0,97 16-10 16,2 0-6-16,0 0-2 15,12 0 0-15,5 0-3 16,13 0-29-16,9 0-87 16,0 0-48-16</inkml:trace>
  <inkml:trace contextRef="#ctx0" brushRef="#br0" timeOffset="94171.98">2862 2991 173 0,'0'0'118'0,"0"0"-113"16,0 0-1-16,0 0 39 15,0 0 25-15,0 0-1 16,30 79-38-16,-21-51 6 16,-3 4-19-16,0-2-8 15,3 2-4-15,-6-4 3 16,3-4-7 0,-3-6 1-16,0-5 0 15,0-4 2-15,-3-8-3 0,3 2-1 16,4-3-10-16,5 0 11 15,6 0 2-15,2-16 3 0,11-7-10 16,-1-1-11 0,-2-1 2-16,-4 5-22 0,-2 5 8 15,-5 9 28-15,-7 3 1 16,-5 3 1-16,-1 0-2 16,-1 0-12-16,3 12 12 15,0 5 0-15,1 8 10 16,1-1 2-16,-2 1 0 15,0 0-9-15,0-7 1 16,4-5-3-16,5-4 0 16,0-5-1-16,6-2 7 15,3-2 4-15,1 0-5 0,-1-5-3 16,1-10 4 0,1-1-7-16,-7-3-3 0,-1-1-10 15,-6 2-1-15,-6 4 7 16,-6 1 2-16,0 5 5 15,0-1 0-15,-12 4-1 16,-7 0-24-16,2 4 14 16,-2 1 2-16,5 0 7 15,4 0-4-15,4 0 1 16,6 10 5-16,0 3 10 16,0-1 5-16,0 2 0 15,21 1 24-15,7-2-28 16,11-3 1-16,6-1-12 15,10-3 0-15,0-5-43 16,-34-1-105-16,-3 0-151 0</inkml:trace>
  <inkml:trace contextRef="#ctx0" brushRef="#br0" timeOffset="94847.38">4303 2884 210 0,'0'0'143'0,"0"0"-64"16,0 0-4-16,0 0-24 0,0 0-10 16,0 0 13-1,0 0-18-15,-7-2-26 0,7 2-10 16,0 10-11-16,0 15 11 16,0 14 8-16,0 5 8 15,0 5 1-15,0-1-10 31,0-2-3-31,0-1-2 0,0-8-1 16,0-6-1-16,3-5 1 0,3-7-1 16,0-9 0-16,0-2-31 15,6-8-36-15,7 0 24 0,-11 0-59 16,5-12-142 0</inkml:trace>
  <inkml:trace contextRef="#ctx0" brushRef="#br0" timeOffset="95050.45">4554 3117 335 0,'0'0'152'0,"0"0"-148"16,0 0 1-16,0 0-5 16,0 0 2-16,0 0 22 15,-152-10-10-15,119 10-13 0,3 0-1 16,11 0-26-16,10 3-52 15,6 1-28-15,3 2 11 16,0-5-28-16</inkml:trace>
  <inkml:trace contextRef="#ctx0" brushRef="#br0" timeOffset="95898.9">4839 3127 98 0,'0'0'10'0,"0"0"8"15,0 0 40 1,0 0 2-16,0 0 36 0,0 0-4 16,-143 21-40-16,122-14-20 15,-3 3-20-15,5 0-8 16,5 0-3-16,8 1 2 15,3-1 4-15,3-2-2 32,0-1-2-32,0 0 0 0,6 0-3 15,8-3 0-15,8-1 4 0,2-3 2 0,-3 0 0 16,6 0-2 0,-2 0-4-16,-1-7-12 15,-2-4 11-15,-5 0-2 0,-1 1-17 16,-7 3-1-16,-6 6 14 15,-3 1 6-15,0 0-21 16,0 0 15-16,0 0-11 16,0 10 9-16,0 8 9 15,0 5 2-15,0 0 2 16,3 0 5-16,6-5-5 16,3-4-2-16,0-5 1 15,7-7-2-15,5-2 15 16,3 0 12-16,10-8-21 15,-1-12 3-15,0-6-10 16,-5-4-8-16,-4-4-20 0,-8-3-33 16,-2 5 11-16,-11 7 44 15,-6 6 6-15,0 8 38 16,0 3-3-16,-12 5-29 16,-3 0-6-16,0 3-4 15,2 0-3-15,0 0 6 16,9 0-2-16,1 0-2 15,0 0-4-15,3 0-21 16,0 1-2-16,0 1 10 16,0-1 20-16,9-1 2 15,9 1 12-15,0-1 18 16,9 0-6-16,-2 0-2 16,-1 0-12-16,-3 0 9 15,0 0 7-15,-6 0-12 0,-1 0 0 16,2 3-4-16,0 1-4 15,-4 1-1-15,0 2 1 16,-3 1 2-16,-3 4-8 16,-3 2 0-16,4 4 5 31,-7 3 7-31,0 1-6 16,0 0-1-16,0-1-2 15,3-3 0-15,3-5-3 0,2-1-14 16,5-7-56-16,-4-5-32 15,0 0-146-15</inkml:trace>
  <inkml:trace contextRef="#ctx0" brushRef="#br0" timeOffset="96493.89">5732 3127 457 0,'0'0'49'0,"0"0"-8"16,0 0-11-16,0 0-24 15,0 0 4-15,0 0 9 16,0 0-16-16,-49-13 1 15,30 13-2-15,-7 3 3 16,3 10-4-16,-1 6 2 16,6 4 5-16,-1 1 1 15,8-1-8-15,5-3-1 16,6-3-5-16,0-4-8 0,0-3-8 16,10-5 3-1,16-4 18-15,1-1 1 0,4 0 4 16,5-11-5-16,-3-8 1 15,3-1 2-15,-5 0-3 16,-4 1-1-16,-8 3-22 16,-9 6 20-16,-3 6-1 15,-7 3 3-15,0 1-3 16,0 0-3-16,0 3-14 16,0 21 17-16,0 11 4 15,6 12 27-15,1 6 10 16,-1 8-1-16,3 7-10 15,0 5-5-15,3 6-9 0,-3 1-4 16,0-2-4-16,1-10-1 16,-4-13 0-16,-3-16-3 15,-2-14-15-15,-1-15-29 16,0-10-31-16,-4 0 29 16,-15-11 38-16,4-11-58 15,0-3-81-15,9 9 26 16</inkml:trace>
  <inkml:trace contextRef="#ctx0" brushRef="#br0" timeOffset="97260.76">5976 3213 126 0,'0'0'16'15,"0"0"41"-15,0 0-41 16,0 0-10-16,0 0 11 16,0 0 47-16,39 63-42 15,-20-60-7-15,0-3 14 0,7 0-28 16,-2 0 1-16,-2-3-2 15,-4-11 4-15,0-4 18 16,-7-3-7-16,0-2-15 16,-5-1-31-16,-5 0-50 15,-1 0 72-15,0 3-11 16,-4 5-44-16,-12 3 26 16,4 8 22-16,-6 5 16 15,6 0 3-15,-4 0 11 16,2 12 5-16,1 12 8 15,4 2-11-15,3 7-2 16,6 2 3-16,0 0 3 16,0-1-1-16,6-1 12 0,13-7 11 15,-2-5-6-15,-1-7-22 16,0-3 1-16,4-9-6 16,-1-2 1-16,1 0 3 15,2-1-9-15,5-16-4 16,-2-7 0-16,5-7-11 15,-8-3-2-15,7-7 5 16,-2-1-12-16,-2-4-28 16,2-1 17-16,-2-3-4 15,-8-1 23-15,-1 1 12 16,-7 6 10-16,-9 9 15 16,0 9 29-16,0 9-23 0,0 9 3 15,0 7 4-15,0 1-22 16,0 0-16-16,-6 15-3 15,-7 18 3-15,1 15 30 16,-2 9 9-16,1 10-10 16,1 2-14-16,9 0 7 15,0-3-7-15,3-8-7 16,0-11-4-16,0-16-2 16,9-11-2-16,3-9-9 15,1-11-23-15,4 0 12 16,5-7-49-16,-12-12-54 15,4 0-164-15</inkml:trace>
  <inkml:trace contextRef="#ctx0" brushRef="#br0" timeOffset="97404.1">6616 3202 173 0,'0'0'143'0,"0"0"35"16,0 0-124-16,0 0-53 16,0 0 8-16,0 0 5 15,-79-22 2-15,40 22-11 16,-4 0-5-16,28 0-95 15,-2 0-125-15</inkml:trace>
  <inkml:trace contextRef="#ctx0" brushRef="#br0" timeOffset="98767.14">7199 3073 34 0,'0'0'232'0,"0"0"-191"15,0 0 13-15,0 0-36 0,0 0-12 16,0 0 36 0,0 0 5-1,-3 3-25-15,3 1-13 0,-4 3 7 16,1 4-1-16,-3 2 10 0,3 6 0 15,-3 3-19-15,0 2 2 16,-2 5 1-16,4-1-9 16,-2-2 3-16,3 0-3 15,3-6 0-15,0-6-1 16,0-6-1-16,0-2-6 16,0-5 7-16,13-1-10 15,10 0 11-15,3 0 10 16,6-14-6-16,1-8 5 0,-3-4 11 15,-2-4-18-15,-4-2 8 16,-6 2 0-16,-4 3-8 16,-4 7-1-16,-1 4 0 15,-6 6-2-15,1 4-2 16,-4 3 0-16,0 2-15 16,0 0-14-16,0 1-18 15,3 0-40-15,-3 0-110 16,3 0 4-16</inkml:trace>
  <inkml:trace contextRef="#ctx0" brushRef="#br0" timeOffset="100272.12">7705 3121 165 0,'0'0'35'15,"0"0"49"-15,0 0-55 16,0 0-28-16,0 0 31 16,0 0 8-16,-76-23-10 15,52 39 13-15,5 3-18 0,-1 4 1 31,0 1-15-31,9 1 4 16,-4-2-3-16,9-2-5 0,6-5-4 0,0-5-2 16,0-2 0-16,6-5-1 15,12-2 2-15,0-2 1 16,6 0 7-16,1 0-7 16,2-9 6-16,-3-7-1 15,0-4-8-15,-5-1 2 16,-4 3-7-16,-3 3 5 0,-3 5-2 15,-7 4 2 1,2 5 0-16,-4 1 1 0,0 0-1 16,0 0-14-16,3 0-2 15,0 0 0-15,5 13 16 16,5 4 2-16,-4-3 0 16,7 0-2-16,-4-5 2 15,3-3-2-15,0-2 0 16,4-4 0-16,2 0 3 15,-3 0-6-15,3 0 7 16,1-11-8-16,-2-5-10 16,-1-3 10-16,1-7 4 15,-4-6 0-15,3-3-3 16,-2-7 3-16,-1-2 0 16,-1-5 9-16,0 0-9 15,-3 2-31-15,-3 8 20 0,1 6-5 16,-4 10 16-16,2 6 4 15,-8 7 16-15,3 3-6 16,-3 6 17-16,0 1 1 16,0 0-32-16,0 0-1 15,0 10-30-15,0 17 31 16,-3 14 2-16,-7 11 15 16,-1 7 2-16,-4 5-7 15,3-2 9-15,0-4-8 16,3-7-6-16,6-8-5 15,3-10 2 1,0-3-4-16,0-9 0 16,0-7-6-16,10-7-5 0,10-6 11 0,-2-1 1 15,9 0 1-15,-1-15-4 16,6-11-19-16,-2-7 18 16,-5-5-31-16,-1 0 15 15,-6 1-14-15,-5 8 32 16,-2 7 1-16,-8 8 15 15,0 6 2-15,-1 3 3 16,-2 4 0-16,0 1 4 0,0 0-24 16,0 0-10-16,0 4-8 15,0 13 18-15,0 4 2 16,0 3 1-16,8 1-1 16,1-2-2-16,0-1 1 15,6-6 0-15,0-4-1 16,1-4-4-16,4-1 4 15,2-3 2-15,5-2-1 16,2-2 0-16,0 0 0 16,1 0-1-16,-5-6-2 15,1-7-1-15,-3-2 6 16,0-2-8-16,-5-3 3 16,-3 0-6-16,-6 0-7 0,-6-2-13 15,-3 2-19-15,0 0 14 16,0 2-19-16,0 6 19 15,0 4 27-15,0 5 6 16,-3 3 23-16,3 0 12 16,0 0-28-16,0 7-4 15,0 12 19-15,0 4-7 16,0 1 14-16,10 0-10 16,-1-3-9-16,3-3-8 15,6-2 7-15,0-6-9 16,0-4 0-16,4-6 5 15,-3 0-5-15,7 0 0 16,-2-3-12-16,1-13 8 0,-9-3 4 31,4-2-2-31,-11-2-16 16,-7-2-30-16,-2 0-5 0,0 6-7 0,0 6 36 16,-2 6 10-16,-13 4 23 15,-5 3-9-15,7 0 29 16,0 0 7-16,0 13-5 15,2 6-8-15,2 5-5 16,3 5 17-16,3 0-15 16,3 1-8-16,0-6 16 0,3-5 9 15,9-5-14 1,1-4-3-16,4-1 1 0,3-5-2 16,6-3-4-16,2-1-11 15,5 0-4-15,3-5-28 16,-6-11-52-16,-24 7-116 15</inkml:trace>
  <inkml:trace contextRef="#ctx0" brushRef="#br0" timeOffset="101008.83">9758 2774 78 0,'0'0'46'16,"0"0"-39"-16,0 0 39 15,0 0 5-15,0 0 10 16,0 0 10-16,0 0-9 0,-121 224-3 15,111-148-7-15,7 0-7 16,0 1-21-16,3-2 17 16,-3-5-21-16,3-6-9 15,-3-8-5-15,0-9-6 16,-1-13 0-16,3-12-7 16,1-13-31-16,-2-8 3 15,2-1-17-15,0-6-26 16,0-11-200-16</inkml:trace>
  <inkml:trace contextRef="#ctx0" brushRef="#br0" timeOffset="101228.69">9919 3196 345 0,'0'0'5'0,"0"0"29"0,0 0 11 16,0 0-31-16,0 0 21 16,0 0 8-16,-240 9-25 15,192-8-15-15,-1 0-3 16,13-1-33-16,14 2-71 0,11-2-8 16,11 0 16-1,0 0-68-15</inkml:trace>
  <inkml:trace contextRef="#ctx0" brushRef="#br0" timeOffset="101933.78">9806 3210 45 0,'0'0'29'0,"0"0"18"16,0 0 2-16,0 0-7 15,0 0 5-15,0 0 9 16,29 75-12-16,-30-57-26 15,-2-1-13-15,3-4-5 16,0-2-9-16,0-4 0 0,11-5 6 16,11-2 3-16,5 0 3 15,-2 0-3-15,2-7-4 16,-6-9 4-16,3-5 16 16,-5-3-7-16,-3-2-8 15,-2-3 12-15,-11 2-13 16,-3 3-1-16,0 5-1 15,-9 8-1-15,-12 5-15 16,-1 2-2-16,-5 4 2 16,3 0-3-16,3 0 7 15,2 0 5-15,3 0 5 16,6 0 4-16,6 0 0 16,4 0-3-16,0 4-5 0,0 3 8 15,16 2 26-15,4-2-1 16,2-1-3-1,2-2 3-15,1 0-1 0,-2-2 1 16,-7-2-1-16,2 0 7 16,-3 0 10-16,1 0-5 15,4 0-29-15,0 0-6 16,5 3-1-16,-1 4 0 16,1-1 0-16,0 3 3 15,-1 3-3-15,-9-3-3 0,3 4 2 16,-6-1 1-16,-2 1 0 15,-1 2 2 1,-5-2-3-16,-1-2 1 0,-3-1-3 16,0-2 1-16,0-1-9 15,-9-3 6-15,-8-4 5 16,-2 0 10-16,5 0 2 16,5 0 8-16,3-4-1 15,6-9 9-15,0-6-3 16,3-5-21-16,19-4 7 15,11 1-7-15,12 0-4 16,7 1-34-16,10 3-34 16,-33 19-97-16,-2 2-83 0</inkml:trace>
  <inkml:trace contextRef="#ctx0" brushRef="#br0" timeOffset="103219.35">11098 3124 179 0,'0'0'19'16,"0"0"30"-16,0 0 1 15,0 0-7-15,0 0 41 16,0 0-6-16,0 0-30 16,-168 6-32-16,154 14-1 15,2 3-4-15,2 0 1 16,3 0-3-16,7-1-3 16,0-2 2-16,0-5-6 15,0-2 1-15,3-4-3 0,11-5 0 16,-2-1 0-1,4-3 3-15,4 0 2 0,2 0 10 16,-1-2-1-16,-3-9-12 16,2-5 0-16,0-1 2 15,-4-4 1-15,0 2-5 16,-3 0-28 0,-7 7 27-16,-6 3 1 15,0 6 2-15,0 3-2 0,0 0-1 16,0 0-13-16,0 0-3 15,0 6 8-15,4 10 8 0,-1 1 2 16,1 3-1-16,2 0 1 16,2-1-2-16,1-5-7 15,-3-6-11-15,0-2 5 16,0-5 5-16,0-1 0 16,4 0-16-16,1 0 17 15,-2-7 6-15,4-10 4 16,-1-3 24-16,3-5-26 15,3-2 0-15,-7 5-1 16,-1 6 1-16,-1 7 0 16,-6 8 10-16,0 1-10 15,4 0-10-15,-1 0-25 0,4 16 35 16,4 4-2-16,-5 0 4 16,1 0 5-16,-2 4-7 15,0-8 1-15,-1 0 1 16,-1-5 1-16,0-6 0 15,-3 2-2-15,0-7 0 16,4 0-1-16,-1 0 2 16,3 0-1-16,6 0 16 15,1-16 3-15,4-4-20 16,2-5 12-16,-4 3-6 16,3 5 5-16,-8 6 20 15,-3 6-27-15,-4 5 15 16,1 0-19-16,5 0-20 15,2 13 19-15,5 10 1 16,1 2 0-16,6-2 0 16,-1-2-23-16,-16-15-107 15,2-6-149-15</inkml:trace>
  <inkml:trace contextRef="#ctx0" brushRef="#br0" timeOffset="104756.7">12214 3242 407 0,'0'0'11'0,"0"0"-11"16,0 0-25-16,0 0 23 16,0 0 2-16,0 0 19 15,0 85 23-15,0-55-20 16,-3 1-6-16,-3-5-13 16,3-4 1-16,3-9 0 15,0-5-4-15,0-5 0 16,0-3-8-16,0 0 8 15,3 0 10 1,16-7 36-16,5-13-3 16,1-6-43-16,4-3 8 0,-7-2 7 0,5 4-15 15,-7 5 0-15,-1 8-2 16,-6 5 0-16,-7 6 0 16,-2 2 2-16,-2 1 0 15,-2 0-21-15,0 0 19 16,1 3 2-16,4 8 1 15,3 9 2-15,-4-1 7 16,5 3-9-16,-3-2 0 16,-2-2 1-16,5-5-1 15,2-5 4-15,-2-4-5 16,-3-4 0-16,2 0-1 16,3 0-18-16,3 0 19 15,5-14-3-15,1-6 4 0,5-3-1 16,-2 1 4-16,0 2-1 15,-11 8-3-15,-4 5 0 16,-6 5 1-16,-1 2-1 16,-1 0-14-16,4 9 1 15,2 8 13-15,-3 6 7 16,3 3-6-16,-2-2 0 16,6-5 2-16,-1-5-1 15,3-5-1-15,-1-5 1 16,1-4-1-16,6 0 2 15,0 0-1-15,2 0-2 16,6-7 9-16,-3-13 3 16,2 1-12-16,-3-4-20 15,-1 2-16-15,-6 4 36 0,0 4 2 16,-9 6-2 0,-3 6 5-16,-3 1-5 0,0 0-6 15,0 0-4-15,0 0 5 16,0 0-3-16,0 0 7 15,3 0 0-15,0 14 2 16,0 6 3-16,-3 5 0 16,1 5 8-1,-1 2-2-15,3 5 1 16,-2 6-3-16,1 9 12 0,-1 10 0 0,4 5-1 16,1 4-14-16,2 3 2 15,2-2-1-15,-4 1-4 16,1-5-1-16,-2-9 3 15,-1-14-2-15,-4-20-2 16,0-12 1-16,0-12 0 16,0-1 11-16,0-7 25 15,-3-18-16-15,-7-15-21 16,-3-6-1-16,0-7-4 0,4-2-9 16,-2 1 14-1,5-2-7-15,6 0 0 0,-3-4-1 16,3-3-5-16,0 0 1 15,0 1 3-15,6 2-13 16,7 5 18-16,0 3-2 16,4 7 6-16,-2 9 11 15,3 9 16-15,-3 9-3 16,-2 8 1-16,-3 5-13 16,0 5-3-16,-3 0-9 15,5 3-13-15,-2 17 5 16,7 7 8-16,-8 5 0 15,-6 0-2-15,-3 0 2 16,0-5 9-16,-6-7-7 16,-15-5 4-16,0-7 8 0,-5-5-8 15,0-3-4-15,-3 0-2 16,6-11-17-16,1-11-20 16,8-3-32-16,5-5-24 15,9 18-105-15,0 0-64 16</inkml:trace>
  <inkml:trace contextRef="#ctx0" brushRef="#br0" timeOffset="105369.58">13270 3210 0 0,'0'0'391'16,"0"0"-391"-16,0 0 0 15,0 0 12-15,0 0-9 16,0 0 6-16,0 0 5 16,6 111-3-16,-6-89 5 15,0-4-10-15,0-2 10 16,12-5-11-16,3-4-4 16,-3-4 7-16,-4-3-7 15,6 0 18-15,0-4 80 16,3-13-61-16,4-8-34 15,-4-3-4-15,-3-5-5 0,-5-5-25 16,-6-1 30-16,-3 3 0 16,0 4-15-16,0 6 5 15,-1 6 10-15,-13 4 2 16,0 3-2-16,-4 4-2 16,4-1 2-16,4 3 2 15,3 1 0-15,4 0 0 16,3-2 1-16,0-2-3 15,0-1-14-15,13-2-3 16,2 2 6-16,6 2 11 16,1 5 22-16,1 4-15 15,0 0-4-15,3 0-2 0,-5 13-2 16,4 4 0-16,-6 1 1 16,-3 5 4-16,-3 4 1 15,-10 5 7-15,-3 4-3 16,0 1 9-16,0 3-12 15,-12-2 6-15,-2 2-9 16,2-4-2-16,5-1 0 16,4-5-1-16,3-3-1 15,0-9-15-15,0-5-14 16,12-11 0-16,4-2-18 16,7 0-45-16,7-15-23 15,-17 1-124-15</inkml:trace>
  <inkml:trace contextRef="#ctx0" brushRef="#br0" timeOffset="105539.99">13735 3306 138 0,'0'0'230'0,"0"0"-83"15,0 0-74-15,0 0-48 16,0 0-24-16,0 0 8 16,-56-24 15-16,21 21-9 15,-5 0-5-15,-8 1-5 16,-2-3-5-16,-4 1-4 15,-4 0-50-15,-1-2-46 16,42 4-109-16,2 0-101 16</inkml:trace>
  <inkml:trace contextRef="#ctx0" brushRef="#br0" timeOffset="105917.69">12387 3063 546 0,'0'0'70'0,"0"0"-27"16,0 0-29-16,0 0-14 15,0 0-2-15,0 0 0 16,-10 0-1-16,6 0-12 15,-2 0 1-15,3 3-42 16,2-2-108-16,1-1-214 16</inkml:trace>
  <inkml:trace contextRef="#ctx0" brushRef="#br0" timeOffset="107297.06">14162 3556 153 0,'0'0'249'0,"0"0"-176"0,0 0 8 15,0 0-47-15,0 0-33 16,0 0 24 0,72-146-15-16,-59 124 12 15,3-1 25-15,4 2-37 0,-7 1-10 16,2 2 9-16,2-3-8 15,-4 2 4-15,0-3-3 16,3-5-2-16,-5 1 3 16,1-3 0-16,-2-3-3 15,0 0-6-15,-4-1 5 16,-6-2-14-16,0 0 12 0,0 0 1 16,0 2-12-16,-6 4 10 15,-6 6-5-15,4 8 9 16,2 7 6-16,2 5-4 15,2 3-2-15,1 0 0 16,1 0-8-16,0 0-1 16,-3 20-8-16,0 10 17 15,-1 14 4-15,1 8 6 16,3 5-10-16,-3 1 5 16,-5 0 1-16,3-2-4 15,-1-5-2-15,2-6 0 16,0-5-2-16,4-9-11 0,0-8-4 15,0-8-21-15,0-11-32 16,0-4-43-16,4-3-63 16</inkml:trace>
  <inkml:trace contextRef="#ctx0" brushRef="#br0" timeOffset="107516.26">14544 3207 91 0,'0'0'352'0,"0"0"-340"16,0 0-5-16,0 0-2 15,0 0 2-15,0 0 48 0,-115-11-13 16,75 18-29 0,2 0-13-16,3 0-1 15,5-1-27-15,9-4-50 16,21-2-81-16,0 0-36 0</inkml:trace>
  <inkml:trace contextRef="#ctx0" brushRef="#br0" timeOffset="108221.31">14747 3223 232 0,'0'0'175'16,"0"0"-172"-16,0 0 27 16,0 0-21-16,0 0-2 15,0 0 22-15,6 1 0 16,-3 3-29-16,1 3-9 16,1 2 8-16,2 2 2 15,-3 6 2-15,0 3-3 16,-4 3 8-1,0 3-2-15,0-2 0 0,-5 0-6 16,-7-6 0-16,2-4-6 0,4-4-9 16,-1-5 2-16,4-2 4 15,3-3-2-15,0 0 7 16,0 0 3-16,0 0 0 16,0-8 1-16,13-6 2 15,3-4 46-15,7-2-35 16,0 0 12-16,3-2 23 15,-1 0-36-15,4 2-9 16,-2 0-6-16,-4 4-1 0,0 1-17 16,-4 5 13-16,-4 1-34 15,-1 3-10-15,-4 2-43 16,-10 4-41-16,0 0-91 16</inkml:trace>
  <inkml:trace contextRef="#ctx0" brushRef="#br0" timeOffset="109382.08">15244 3223 194 0,'0'0'39'16,"0"0"5"-16,0 0 30 16,0 0-37-16,0 0 29 15,0 0-17-15,-162 26-17 16,136-6-24-16,0 5-4 16,9-2 0-16,1 1-4 15,10 0-2-15,5-4-6 16,1-4 0-16,0-6-11 15,9-2 2-15,12-6 15 0,1-2 2 32,7 0 23-32,-3 0-7 15,1-12-1-15,2-6 50 0,-3-5-44 0,3-2-21 16,-10-1-33-16,1 3 26 16,-8 4 3-16,-4 6-5 15,-5 3 4-15,-1 6 0 16,-2 2-5-16,0 0 10 15,0 2 19-15,0 0-2 16,0 0-17-16,0 0-15 0,3 2 1 16,1 14 14-16,5 4 2 15,-1 1 0-15,-5 0-2 16,3-1 0-16,-2-5 0 16,2-4 1-16,0-4 1 15,5-5-2-15,1 0 1 16,5-2-1-16,5 0-27 15,0 0 27-15,2-9 13 16,-5-6-8-16,4-5 5 16,-3-3-10-16,1-3-16 15,-4-1-19-15,-3 3 14 16,-3 6-30-16,-3 5 51 16,-5 7 44-16,0 4-38 0,-3 2 35 15,0 0-41-15,0 0-22 16,0 0 7-16,0 15 11 15,7 6 4-15,0 4 9 16,2 0-7-16,2-3 0 16,1-1-2-16,-2-5 5 15,3-7-1-15,-2-1 2 16,3-5 24-16,-3-3-11 16,3 0-19-16,1 0 2 15,-2 0-2-15,5-10 22 16,2-8-22-16,2-3-9 15,2-2 7-15,-6 1-27 0,-1 5 8 16,-4 6 21 0,-2 5-8-16,-2 5 8 0,-1 1 0 31,4 0 0-31,-3 0-14 16,-2 4 14-16,3 6 14 15,1 4-13-15,0 2 0 16,0 1 3-16,1-2-3 15,3 2 2-15,-1-3-3 16,1-3 2-16,1 1 1 0,2-4-1 16,-2-2 3-1,3-3-5-15,0-3-2 0,0 0-6 16,-1 0 0-16,1-10 8 16,4-10 9-16,-3-6 11 15,2 4-19-15,-3 1 15 16,-6 5-12-16,1 9 56 15,-8 3-55-15,-6 4 27 16,0 0-32-16,4 0-20 16,4 6-4-16,5 14 24 15,4 5 12-15,-3 3-11 16,1 1 1-16,2-4 0 0,-5-4-2 16,1-3-9-1,-1-9-12-15,-1-4-21 0,-11-5-53 16,0 0-100-16</inkml:trace>
  <inkml:trace contextRef="#ctx0" brushRef="#br0" timeOffset="109605.64">15576 3175 141 0,'0'0'0'16,"0"0"-71"-16,0 0 24 16,0 0 47-16,0 0 26 0,0 0 104 15,0 0-10-15,35-22-105 16,-29 21-15-16,-3-1-23 16,1 2-107-16</inkml:trace>
  <inkml:trace contextRef="#ctx0" brushRef="#br0" timeOffset="110588.36">16610 3242 207 0,'0'0'2'0,"0"0"-2"0,0 0 36 16,0 0 10-16,0 0-7 16,0 0 15-16,2 106-25 15,-2-86-11-15,0-4-13 16,1-5-5-16,4-4 0 16,-5-4 0-16,6-2 6 15,-3-1-4-15,0 0 2 16,3 0-2-16,4 0 59 15,2-9-38-15,5-7-22 16,0 1-1-16,-2 1 1 16,5 2 4-16,-8 3-5 0,2 2 2 15,2 3 5-15,-8 1 9 16,0 3 15-16,-2 0-26 16,1 0-5-16,4 0 0 15,-1 8 9-15,-1 5-7 16,1 2 4-16,-1 2-2 15,1-2-2-15,3-2-2 16,-1-5-4-16,1-3 2 16,4 0-3-16,0-5-5 15,5 0 7-15,-3 0-7 16,8 0-8-16,1-11 18 0,2-3 0 16,3 0 2-1,-10 2-2-15,2 2 1 0,-5 2 5 16,-3 2-6-16,-1 0 4 15,-2 1-1-15,-4 0-1 16,-3 0 8-16,0 0-8 16,-4 4-2-16,-3-2-4 15,0 2-12-15,0 0 11 16,0-1 5-16,-3 1 8 16,-11 1-8-16,-2 0-7 15,-8 0 3-15,3 8 4 16,-2 6 6-16,1 5-6 0,3-1 0 15,-1 4 3 1,5-3-3-16,1 4 0 0,4-1 5 16,6 2-3-16,2 2 5 15,2 0 6-15,0-1 5 16,5 0 0-16,9 3-7 16,-3 1-6-16,1 4 4 15,0-2-8-15,-1 1 1 16,-5-3-2-16,-5-5 0 15,-1-3 0-15,0-2-1 16,0-5 2-16,-4-4-2 16,-13-1-14-16,-1-6-20 15,-7-3-30-15,12 0-97 16,1 0-235-16</inkml:trace>
  <inkml:trace contextRef="#ctx0" brushRef="#br0" timeOffset="110936.92">16739 3135 60 0,'0'0'279'0,"0"0"-198"0,0 0 24 16,0 0-33-1,0 0-25-15,0 0 7 0,-6-1-20 16,6 0-32-16,0 1-2 15,-2 0-50-15,-2 0-59 16,-5 0-11-16,4 0 23 16,-2 0-148-16</inkml:trace>
  <inkml:trace contextRef="#ctx0" brushRef="#br0" timeOffset="111408.19">15341 3055 496 0,'0'0'136'15,"0"0"-106"-15,0 0 17 16,0 0-42-16,0 0 6 16,0 0 26-16,-18 5 16 0,18-5-30 15,0 0-23-15,0 0-17 16,0 0-51-16,9 0-47 15,-3 0-67-15,0 0-112 16</inkml:trace>
  <inkml:trace contextRef="#ctx0" brushRef="#br0" timeOffset="112533.48">18177 2791 335 0,'0'0'78'15,"0"0"-63"-15,0 0 55 16,0 0-36-16,0 0-3 16,0 0-2-16,-3-17-2 0,3 17-20 15,0 0-5-15,0 0-2 16,0 0-9-16,0 15 8 15,-2 11 1-15,1 8 14 16,-2 5-12-16,-2 5 3 16,-2 2-3-16,0-1-2 15,0-3 1-15,1-1 0 16,0-8-1-16,1-3-1 16,-1-6 1-16,3-8-12 15,1-5-9-15,-1-7-6 16,3-4-4-1,-4 0 24-15,-2 0 7 16,-9 0 39-16,-3-11-38 0,-6-2-1 16,-1 1-15-16,-2 2 0 0,2 2 11 15,-4 3 3-15,7 2-1 16,-2 0 2-16,5 0 0 16,6 3 1-16,3 0 1 15,4 0 4-15,2 0-3 16,1 0-2-16,0 0 7 15,1 6 2-15,2 1-6 16,0 4 4-16,0 1 3 16,0-2-3-16,0 2-4 15,0-2-3-15,0-1-1 0,3-1-4 16,9-1 3 0,3-3-1-16,3-1-5 0,7-3-27 15,8 0-4-15,4 0-52 16,7-9 6-16,-29 0-29 15,1 2-29-15</inkml:trace>
  <inkml:trace contextRef="#ctx0" brushRef="#br0" timeOffset="113255.05">18401 3095 203 0,'0'0'375'0,"0"0"-353"16,0 0-6-16,0 0-16 0,0 0-1 16,0 0 1-16,0 0 0 15,-133 12 6-15,98 14-1 16,1 3-3-16,7 1-2 16,7-3-3-16,10-4-8 15,9-3-14-15,1-7-5 16,1-3 3-16,20-3 27 15,3-4 0-15,8-3 4 16,3 0-2 0,0-1 15-16,-1-18 3 15,-1-3 26-15,-3-1-36 0,-4 0-4 0,-3 5-6 16,-4 2-7-16,-2 6 7 16,-10 3 3-16,-1 3-3 15,-1 4 0-15,-1 0 1 16,-2 0-1-16,-1 0 0 15,6 0-13-15,0 3-13 16,6 11 22-16,-1 2 2 16,0 5 2-16,3-3 2 15,-6-1-1-15,1-3 5 16,0-3-5-16,1-5 1 0,1 0-2 16,3-3 0-16,4-3 0 15,4 0 6-15,-1 0-1 16,2 0-4-16,-3-13 13 15,4-6 4-15,4-6 6 16,0-6-19-16,4-9 3 16,3-7-8-16,-3-9-1 15,-6-6-21-15,-4 4 6 16,-7 6 6-16,-8 16 8 16,-5 14 2-16,-3 12 2 15,0 8 20-15,0 2-22 16,0 2-12-16,0 27-2 0,-6 10 14 15,-4 11 4-15,3 6 4 16,-7 1-4-16,-1-2-4 16,2-3 3-16,1-5-3 15,7-8-2-15,4-11 2 16,1-6 0-16,0-11-4 16,0-8-36-16,0-3-4 15,3 0-82-15,4-2-93 16</inkml:trace>
  <inkml:trace contextRef="#ctx0" brushRef="#br0" timeOffset="113443.07">19048 3227 200 0,'0'0'338'0,"0"0"-287"0,0 0-30 0,0 0-20 16,0 0 1-16,0 0 2 15,-97-18 5-15,61 15-3 16,0 3-4-16,7 0-2 15,2 0-6-15,8 0-64 16,10 0-18-16,6 7-50 16,3-6-20-16</inkml:trace>
  <inkml:trace contextRef="#ctx0" brushRef="#br0" timeOffset="113865.22">19308 3192 6 0,'0'0'398'15,"0"0"-397"-15,0 0 1 16,0 0 16 0,0 0-10-16,0 0 50 15,-69-37 0-15,53 38-36 0,1 16-9 16,-2 6-2-1,5 1-8-15,4 0-3 16,2-4-8-16,6-3 7 0,0-6-9 16,0-5 9-16,0-2-7 15,6-3 8-15,10-1 0 16,0 0 34-16,7 0 11 16,-1-8 12-16,0-8-10 0,-2-2-25 15,-1 1-19 1,-7 1-1-16,-6 8-1 15,-3 3-1-15,-3 5-5 0,0 0-1 16,0 0-31-16,0 2-41 16,0 15 57-1,4 8 17-15,12 0-14 0,7 0-58 16,-11-17-84 0,6-4-179-1</inkml:trace>
  <inkml:trace contextRef="#ctx0" brushRef="#br0" timeOffset="118836.49">19873 3228 41 0,'-3'-5'75'15,"2"2"-58"-15,1 0 2 16,0 1 16-16,-2 0 25 16,2 2 17-16,-1-3-8 15,-1 0-36-15,1-1 4 16,-1-1-21-16,0-1-10 15,1-1-3-15,0 4 1 16,1-1-4-16,0 2 0 16,-3 1 0-16,3-1 1 0,0 2 14 15,0 0 8-15,0-1 3 16,0-1-5-16,0 1-2 16,0-2-9-16,0-1-2 15,0 1-5-15,0-3 7 16,3 3 11-16,3-1-11 15,-2 1 3-15,1 1-2 16,-1-1-6-16,1 3 3 16,0 0-1-16,0 0 4 15,6 0-11-15,1 0-11 0,5 8 6 16,3 8-2-16,-2 4 7 16,-2 3 0-16,-4 0-5 15,-4 0 4-15,-8 1 1 16,0-1 6-16,0-1-4 15,-12 1-2-15,-14-2 5 16,-10-1-5-16,-4-6-9 16,-3-3-10-16,3-6-27 15,2-3 7-15,8-2-45 16,26 0-87-16,4 0-150 16</inkml:trace>
  <inkml:trace contextRef="#ctx0" brushRef="#br0" timeOffset="119244.93">20142 3123 284 0,'0'0'167'16,"0"0"-131"-16,0 0 5 15,0 0-23-15,0 0 4 16,0 0 14-16,16-7-2 16,-16 7-30-16,0 0-4 0,0 0-5 15,0 0-7 1,-7 8 12-16,-8 6 24 0,-3 4-5 16,0 4-16-16,-3 0 2 15,3 3-1-15,0-1-2 16,3 2-1-16,5-3-1 15,2-2-2-15,3-5 1 16,5 0-4-16,0-4 2 16,0-5-12-16,4-2 11 15,15 1 4-15,10-2 16 16,7-2 4-16,4-2-13 0,-6 0-7 16,2 0-14-16,-6 0-61 15,-24 0-71-15,-2 0-216 16</inkml:trace>
  <inkml:trace contextRef="#ctx0" brushRef="#br0" timeOffset="121065.33">21191 2798 439 0,'0'0'72'16,"0"0"-72"-16,0 0-3 15,0 0-9-15,0 0 5 16,0 0 7-16,0 0 16 15,-30 27 9-15,16 1 4 0,-2 8-4 16,-3 5-5-16,0 0-13 16,0 5 6-16,4-1-9 15,2 2 0-15,4-3-4 16,4 1 0-16,5-5-3 16,0-6 2-16,0-5-6 15,15-10-2-15,9-6 1 16,3-6 8-16,4-4 3 15,2-3 2-15,-4 0-4 16,-6-9 7-16,-2-11 23 16,-1-5-20-16,-8-2-11 15,-1 0-8-15,-6 2-17 16,-5 3-17-16,0 4 33 0,0 7-1 16,-2 0 7-16,-7 4 3 15,1 1 0-15,-1 1 0 16,3 2 4-16,1 1 9 15,4 2-7-15,1 0-6 16,0 0-3-16,0 0-5 16,0 0-1-16,0 8 9 15,0 1 3-15,7 1-2 16,7 0 2-16,0-3 4 16,9 0 1-16,1-3 14 15,6 1-6 1,3-5-12-16,-4 0 5 15,1 0-7-15,-1 0-2 0,-4 0 1 0,-1-5-1 16,-5-3 1-16,-6-1-1 16,-2-1-13-16,-3 0 13 15,-4 0-20-15,-1-3-20 16,-3 2 5-16,0 0-16 16,0 4 18-16,-13 0-6 15,-3 3 22-15,-4 3 13 16,1 1 4-16,3 0 6 0,-4 0 10 15,-2 12 11 1,0 1-21-16,0 6 19 0,4 0-15 16,2 1 8-16,5 1-11 15,8 1 3-15,3-3 4 16,0-1 14-16,7 1-12 16,12-4-11-16,3 0 12 15,3-1 4-15,0-5-6 16,2 2-9-16,-2-2-6 15,3-3-2-15,2-2-28 16,-2-4-60-16,-18 0-55 16,-4-1-191-16</inkml:trace>
  <inkml:trace contextRef="#ctx0" brushRef="#br0" timeOffset="121925.8">22423 2998 175 0,'0'0'209'0,"0"0"-209"15,0 0-7-15,0 0 7 16,0 0 0-16,0 0 4 0,-46 109 17 16,37-82 3-16,3-2 8 15,4-1-12-15,2-2-6 16,0-6 5-16,8-2-3 16,8-5-2-16,2-2 8 15,7-5 25-15,5 0-11 16,3-2-14-16,0 0-14 15,1-2 3-15,2-13-3 16,0-2 8-16,-1-4-15 16,-3-3 0-16,-2-3-2 15,-2 1-20-15,-10 1 5 16,0 7 3-16,-11 7-5 16,-4 5 1-16,-3 5 14 0,0 1 0 15,0 0 3-15,0 0 0 16,0 0-6-16,0 1-7 15,-1 12 13-15,-13 8 1 16,-2 3 0-16,1 7 5 16,-7 2 7-16,1 6-8 15,3 2 11-15,2 0 3 16,7 1-10-16,4-2-6 16,5-5 6-16,0-1 0 15,0-4-2-15,0-5-2 16,0 3 5-16,-2-2-6 15,-5-1 2-15,1 1-4 0,-1 3-1 32,-2-2-1-32,-1-3 1 15,-3-4 0-15,0-3 2 0,-6-6 4 0,-4-6 9 16,-5-5-9-16,-3 0-6 16,-4 0-1-16,1-13-1 15,6-4-15-15,4-3-9 16,9-2-8-16,7-6 0 15,5 3-17-15,3 15-73 16,0-1-141-16</inkml:trace>
  <inkml:trace contextRef="#ctx0" brushRef="#br0" timeOffset="126017.19">893 4179 244 0,'0'0'46'16,"0"0"-36"-16,0 0 10 0,0 0-11 16,0 0 46-16,0 0 43 15,0 0-55-15,6 2-26 0,-6-2-2 16,0 0 0-16,0 0-15 16,0 0 10-16,0 0 5 15,0 0-12-15,0 0-1 16,0 0-1-16,0 1 5 15,0 0-4-15,0-1 0 16,0 0-2-16,0 2 0 16,0 0 0-16,0 3-2 15,0 4-6-15,0 6-2 16,0 5 7-16,-5 7 3 16,-8 5 7-16,1 4-4 15,0 2 3-15,-3 4 11 16,3-3-12-16,-4-4-1 0,8-6-1 15,-1-6-1 1,3-10-2-16,2-8 0 0,1-3-3 16,3-2 3-16,0 0-2 15,0 0 1-15,0 0 1 16,0-1 2-16,0-10-2 16,0 0-23-16,0 0 11 15,0 1 12-15,7 1 2 16,1 2 8-16,-2 1-6 15,0 3 13-15,0 2-8 16,4 1-6-16,2 0 9 16,9 0-12-16,7 0-4 15,2 4 4-15,3 5 1 16,0-2 0-16,-2 0 3 0,2-1-4 16,-2-2-13-16,-1-4-22 15,-3 0-46-15,-21 0-87 16,-6 0-115-16</inkml:trace>
  <inkml:trace contextRef="#ctx0" brushRef="#br0" timeOffset="126488.05">1239 4417 91 0,'0'0'179'16,"0"0"-178"-16,0 0-1 16,0 0 6-16,0 0-6 15,0 0 1-15,52 38 30 16,-32-37-22-16,5-1 1 16,2 0 4-16,4 0-9 15,-1-10 17-15,-3 1-20 16,-5-4 11-16,-7-2-6 0,-9 1 2 15,-6-6 13 1,0 4-14-16,-6 2-8 0,-16 5-63 16,-4 7 29-16,1 2 1 15,-2 0 22-15,2 0 9 16,8 12 2-16,-2 5 21 16,3 2-2-16,5 6 8 15,5-1-12-15,3 1 5 16,3-3-12-16,0-3-2 15,12-5 5-15,3-5 1 16,6-5-11-16,3-4 4 16,7 0 44-16,2 0 25 15,6-1-31-15,-2-12-34 16,-1-4-9-16,-2-3-7 16,2-4-41-16,-30 13-47 0,4 0-223 15</inkml:trace>
  <inkml:trace contextRef="#ctx0" brushRef="#br0" timeOffset="126771.07">1846 4079 212 0,'0'0'8'15,"0"0"68"-15,0 0-29 16,0 0-13-16,0 0 25 16,0 0 17-16,3 278-25 15,-6-247-23-15,0-5-24 16,3-9-1-16,0-7-3 16,0-8-5-16,0-2-28 15,6 0-56-15,0-4-20 16,5-8-80-16</inkml:trace>
  <inkml:trace contextRef="#ctx0" brushRef="#br0" timeOffset="126896.04">1985 4343 278 0,'0'0'98'0,"0"0"-58"16,0 0-38-16,0 0-2 16,0 0 7-16,0 0 5 15,-155 13-1-15,122-10-11 16,12-3-45-16,21 0-96 15</inkml:trace>
  <inkml:trace contextRef="#ctx0" brushRef="#br0" timeOffset="127225.48">2728 3978 337 0,'0'0'82'15,"0"0"-76"-15,0 0-6 0,0 0 34 0,0 0 4 0,0 0 22 16,15 223-10-16,-15-182-11 15,0-5-25 1,0-2-11-16,3-7-3 0,3-9 0 16,4-6-1-16,-1-7-7 15,8-5-36-15,2 0-35 16,-13-8-114-16</inkml:trace>
  <inkml:trace contextRef="#ctx0" brushRef="#br0" timeOffset="127459.83">3077 4236 71 0,'0'0'462'0,"0"0"-448"15,0 0-2 1,0 0-12-16,0 0 0 0,0 0 3 16,-137-3 33-16,98 3-23 15,0 0-9-15,3 0 0 16,2 0-4-16,7 0 0 15,8 0-1-15,8 0 0 16,8 0-24-16,3 0-24 16,0-4 5-16,0-8-90 15,6 5-87-15,2-1 84 16</inkml:trace>
  <inkml:trace contextRef="#ctx0" brushRef="#br0" timeOffset="128118.3">3107 3963 147 0,'0'0'75'0,"0"0"-36"16,0 0 16-16,0 0-2 31,0 0-10-31,0 0 25 15,0 0-1-15,12 326-37 16,-12-286-18-16,9-8-6 0,1-8-6 16,-4-8 1-1,2-8-1-15,-2-5-1 0,3-3-3 16,4 0 2-16,3-3-6 16,1-11 6-16,2-8 4 15,1 1-1-15,-4 1 3 16,-1 3 2-16,0 4 2 15,-6 4-8-15,-3 5 5 16,-2 3 2-16,-4 1-6 16,0 0 25-16,0 0-18 15,0 0-8-15,0 4-8 16,6 9 3-16,0 3 5 16,5 1 4-16,2 0 0 15,2-3-1-15,9-4-3 0,-2-1 0 16,8-2-3-16,1-7 3 15,-1 2-1-15,-3-2 1 16,-6 0-4-16,0-2-6 16,-4-14 10-16,-6-4 12 15,-5-5-12-15,-6-3-11 16,0 5-14-16,-6 4-3 16,-10 8 10-16,-2 5 17 15,0 5-1-15,3 1-3 16,2 0 5-16,5 17-3 15,2 6 1-15,6 5 2 16,0 0 13-16,6-4-1 0,18-1 16 16,6-4-23-16,1-6 2 15,8 0-6-15,0-8 0 16,4-5 19-16,2 0-20 16,7 0-11-16,3-8-60 15,-38-2-104-15,-4-3-55 16</inkml:trace>
  <inkml:trace contextRef="#ctx0" brushRef="#br0" timeOffset="129389.11">4891 4296 189 0,'0'0'27'15,"0"0"8"-15,0 0 26 16,0 0-10-16,0 0-8 16,0 0 31-16,81 321 1 0,-78-259-40 15,1-3-18-15,-4-4 0 16,0-10-11-16,0-13-5 15,0-14 6-15,0-10-2 16,0-8-3-16,-7 0 5 16,0-11 7-16,-1-17-14 15,-4-15-4-15,0-7-26 16,6-8 15-16,-3-5-2 16,5 4 9-16,1 2 1 15,3 3-50-15,0 6 34 16,0 5 23-16,0 4 1 15,16 5 45-15,2 3-26 0,0 6-15 16,1 8-3 0,-5 4-2-16,-5 9 6 0,4 4 4 15,-1 0-10-15,6 4-2 16,0 19-8-16,-5 5 9 16,-6 3 0-16,-3 0-1 15,-4 0 0-15,0-3 0 16,-24-6 2-16,3-2-5 15,-9-7 5-15,0-4 2 16,2-8 0-16,1-1-2 16,8 0-23-16,8-18-11 15,8-3 5-15,3-5-27 16,0-3-63-16,11 1 22 16,11-1 79-16,5 5 18 0,4 5 16 15,2 3 60-15,0 6-73 16,-5 4 4-16,-1 6 14 15,0 0 23-15,-7 0-12 16,5 16 13-16,-6 5 8 16,-4 4-13-16,-3 8-36 15,-6 3-1-15,-3 0 1 16,3 1-3-16,-3-1 3 0,-3-2 2 16,6-4-2-16,-6-11-1 15,7-6 1 1,-4-7-4-16,0-6-5 15,3 0 5-15,2-7 5 0,5-20 17 16,2-5 15-16,0-9-37 16,0 0 0-16,1 5-6 15,-2 3-5-15,2 7 11 16,-1 5-1-16,0 5-4 16,-3 5 1-16,-3 3 4 15,-3 2 3-15,1 4 20 16,-4-1-3-16,-3 3-8 15,0 0-9-15,3 0 1 0,-2 7 3 16,6 12-5-16,-1 5-2 16,1 3 6-16,-1-1-4 15,3 2 2-15,1-4 0 16,4-2-4-16,1-4 0 16,5-3-1-16,6-7-2 15,7-5 1-15,3-3-5 16,1 0-5-16,3-9-1 15,-7-9 10-15,-3-4-3 16,-6-5 6-16,-3-2-5 16,-9 6-14-16,-5 3 18 15,-7 8-21-15,0 2 15 16,0 7 7 0,-16 0 0-16,-4 3-5 0,-2 0-1 15,-5 3 5-15,2 12 1 0,1 6 0 16,0 2 9-16,0 5-4 15,8 0 4-15,5 0-5 16,11-1-3-16,0-5 7 16,0-4 3-16,11-4 8 15,11-2-18-15,5-7 8 16,1-3 5-16,5-2-7 16,3 0-1-16,-3-1-6 15,4-17-24-15,6-9-55 16,-29 14-52-16,-1-3-39 15</inkml:trace>
  <inkml:trace contextRef="#ctx0" brushRef="#br0" timeOffset="130188.7">6264 3965 303 0,'0'0'9'15,"0"0"-9"-15,0 0 20 16,0 0-12-16,0 0 13 16,0 0 49-16,27 309-7 15,-18-271-10-15,1-9-28 16,-4-10-19-16,0-10-5 16,-3-5-1-16,-3-4 4 0,0 0 0 15,0 0 1-15,-6 0-5 16,-13-4-18-16,-1 1-42 15,-2 2 34-15,2 1 26 16,1 0 3-16,0 0 20 16,-5 10 0-16,0 10-12 15,-3 3 11-15,0 4-15 16,5-1 0-16,7-1-3 16,4-7-4-16,11-2 0 15,0-5-5-15,11-2-4 16,13-2-4-1,6-4 11-15,2-3 2 0,7 0 3 0,-9-5 16 16,0-16-16-16,-2-5 6 16,-2 0 10-16,-4-1-14 15,-5 4-2-15,-4 6 4 16,-7 6-1-16,-1 2-6 16,-5 5-1-16,0 2 1 15,0 2 0-15,0 0 0 16,0 0 0-16,5 2-13 0,-5 12-3 15,6 6 13-15,2 0 2 16,-2-1 2-16,4-1 0 16,-4-5 0-16,6-4-1 15,3 0-1-15,-3-5 1 16,0-3 3-16,-2-1-3 16,-2 0 0-16,1 0-2 15,1 0-8-15,-1-8 9 16,-3-5-6-16,6-1 11 15,-6-2-4-15,3 1 10 16,0 1-6-16,1 3 4 16,-7 5 8-16,0 4 19 15,-2 2-4-15,-1 0 3 0,0 0-34 16,0 0-2 0,2 9-13-16,6 9-1 0,2 5 16 15,-1 3 0-15,3-1 7 16,0-3-3-16,0-5-4 15,0-4-5-15,1-8-24 16,-2-5-12-16,-2 0-36 16,-5-7-63-16,-1-10-206 15</inkml:trace>
  <inkml:trace contextRef="#ctx0" brushRef="#br0" timeOffset="130362.72">6689 4223 587 0,'0'0'62'0,"0"0"-62"0,0 0-10 0,0 0-74 15,0 0 17-15,0 0 62 16,0 0-11-16,3 34-10 16,0-27-52-16,6-1-86 15</inkml:trace>
  <inkml:trace contextRef="#ctx0" brushRef="#br0" timeOffset="130832.67">6880 4319 415 0,'0'0'24'16,"0"0"-24"-16,0 0 0 16,0 0 4-16,0 0 2 15,0 0 1-15,-58 127 1 16,55-103-5-16,3-5-3 15,0-1-3-15,10-5-5 16,13-5-16-16,8-2 24 16,9-6 20-16,2 0 17 15,-3 0-18-15,1-6-10 0,-7-12 21 16,-2-8 2 0,-4-3 29-16,-5-7-48 0,-2-5-7 15,-8-1-6-15,-2-5 0 16,-7 0-42-16,-3 1 28 15,0 7-21-15,0 6-5 16,0 12 37-16,0 7 3 16,0 7 12-16,0 4 1 15,0 3 11-15,0 0 3 16,0 0-27-16,0 22-2 16,0 11-16-16,0 12 15 15,-6 5 3-15,-1 0 1 16,1 0 9-16,0-2-6 15,3-4 0-15,3-6 1 16,0-9-5-16,0-7-1 0,0-9 1 31,9-8-11-31,7-5-23 16,1 0-48-16,-11-10-129 0</inkml:trace>
  <inkml:trace contextRef="#ctx0" brushRef="#br0" timeOffset="130973.27">7283 4415 226 0,'0'0'255'15,"0"0"-201"-15,0 0 10 16,0 0-64-16,0 0-2 16,0 0 1-16,-130-33 0 0,82 33 1 15,-1-3 0-15,4 3-48 16,32-1-57-16,7 0-146 16</inkml:trace>
  <inkml:trace contextRef="#ctx0" brushRef="#br0" timeOffset="132683.04">8199 4065 464 0,'0'0'46'0,"0"0"-46"0,0 0 0 16,0 0-3-16,0 0 3 15,0 0 18-15,0 0-6 16,-9 55-12-16,6-25 27 16,-4 8 0-16,-3 5-4 15,2 0 1-15,0 4 3 16,-2 1-14-16,-3-2-2 16,7-1-9-16,3-5-1 15,3-3 2-15,0-5-3 16,0-6-4-16,8-6 2 15,6-10-3-15,4-5-23 16,4-5-3-16,2-3-47 16,6-17-45-16,-17 5-65 0</inkml:trace>
  <inkml:trace contextRef="#ctx0" brushRef="#br0" timeOffset="132870.5">8433 4404 387 0,'0'0'4'0,"0"0"19"16,0 0-12-16,0 0-7 15,0 0 0-15,0 0 18 16,-295-5-19-16,268 5-3 0,12 8-6 16,12-4-84-1,3-3-105-15,9-1 28 0</inkml:trace>
  <inkml:trace contextRef="#ctx0" brushRef="#br0" timeOffset="133701.54">8628 4401 79 0,'0'0'85'16,"0"0"-4"-16,0 0-17 15,0 0-19-15,0 0 1 16,0 0-20-16,-131 105-19 16,126-91 9-16,5-3-11 15,0-4-2-15,0-2 4 16,5-1-7-16,9-4 4 15,2 0-4-15,3 0 11 16,4 0 13-16,0-8-24 0,3-8 0 16,-8-6 2-1,6-1 22-15,-11 2-8 0,1 5-12 16,-8 4-1-16,-3 7 1 16,-3 2 6-16,0 3-14 15,0 0 4-15,0 0-3 16,0 3 2-16,0 12-11 15,3 6 9-15,4 3 3 16,-4-1 1-16,6-3 2 16,-2-6-1-16,7-8-1 15,0-1-1-15,6-5 0 16,3 0 0-16,0 0-2 16,3-2 2-16,-3-14 17 15,3-1-13-15,-8-3 8 0,3-4-7 16,-10 1 7-16,-3 0-6 15,-7 1-12-15,-1 5-37 16,0 3 35-16,0 3-25 16,-11 1 21-16,-1 3-21 15,1 3-1-15,1-2 25 16,5 3 9 0,5-1-1-16,0-2-9 15,0 0 5-15,20 1-9 0,-2 1-23 16,9-1 37-16,2 1 15 15,3 3 7-15,-2-1 2 0,-2 2 14 16,-7 0 9 0,-9 0-3-16,-6 0-6 0,-3 0-29 15,0 0 2-15,-3 0-9 16,1 10-2-16,-1 7 2 16,0 5 3-16,0 2 19 15,0 4 4-15,0 0-10 16,-1 0-13-16,-2-3-3 15,3-1 3-15,0-3-5 16,0-6 0-16,16-6-13 16,8-4-29-16,6-5-29 15,-15 0-72-15,-3-5-151 0</inkml:trace>
  <inkml:trace contextRef="#ctx0" brushRef="#br0" timeOffset="134219.72">9559 4259 140 0,'0'0'45'0,"0"0"46"15,0 0-22-15,0 0-5 16,0 0 3-16,0 0-27 0,-153 93-23 15,135-63 1 1,4-5-11-16,11-4-6 0,3-3-1 16,0-5-12-16,17-3 2 15,7-6 3-15,6-3 7 16,4-1 4-16,-6 0 19 16,1-8-15-16,-9-8 2 15,3 0 17 1,-5-4 9-16,-5-2-26 15,-2 4-9-15,-5 3-1 0,-6 6-10 0,0 5 2 16,0 4-12-16,0 0 20 16,0 0 4-16,0 1-4 15,0 19-14-15,0 12-4 16,0 10 18-16,3 5 2 16,4 6 17-16,-1 6-2 15,-2 7 5-15,2 5 1 16,1 2-11-16,-3-5 2 15,-4-7-7-15,0-14-6 16,0-12 1-16,0-14-2 16,-15-14 0-16,0-7-27 15,-8 0-14-15,6-22-1 16,11 3-113-16,3-1-230 0</inkml:trace>
  <inkml:trace contextRef="#ctx0" brushRef="#br0" timeOffset="134939.38">9787 4450 160 0,'0'0'27'0,"0"0"57"0,0 0-35 16,0 0-17-16,0 0-15 16,0 0 59-16,91 26-13 15,-69-26-25-15,0-10-34 16,-1-9 24-16,-3-3-17 0,0-4 1 16,-6-2-3-1,-2 0-7-15,-7 2-2 16,-3 5-2-16,0 7-81 15,-3 5 60-15,-7 7-3 16,-2 2 17-16,-6 0-3 0,3 11 10 16,-3 6 2-16,6 5-2 15,3 4 2-15,2 0 3 16,4-2-3-16,3-2-2 0,0-3 1 16,10-4-2-16,6-5 1 15,10-6 2-15,-4-1 0 16,4-3 28-16,4 0 25 15,-2 0-20-15,2 0-18 16,-5 0-14-16,2-9 10 16,-7-5-15-16,2-2 8 15,-5-6 9-15,3-3 18 16,-5-4-24-16,-3-5 0 16,-1-5 2-16,-4-1-9 15,-1-1-1-15,-3 4-36 0,0 7 37 16,-3 12 0-16,0 7 0 15,0 7 0-15,0 4 1 16,0 0 11-16,0 0-12 16,0 17 0-16,0 16-29 15,0 11 29-15,-3 4 7 16,-3 5 4-16,0 3 3 16,-2-1-6-16,5-6-1 15,1-7 5-15,2-10-8 16,0-12-2-16,0-6-2 15,0-8-4-15,13-6-18 16,9 0-6-16,-13-7-70 16,5-10-83-16</inkml:trace>
  <inkml:trace contextRef="#ctx0" brushRef="#br0" timeOffset="135098.01">10416 4373 551 0,'0'0'70'16,"0"0"-43"-16,0 0-18 15,0 0-8-15,0 0 4 16,0 0 14 0,0 0-10-16,-185-10-9 15,158 10-7-15,9 0-66 0,14 0-111 0,4 0-220 16</inkml:trace>
  <inkml:trace contextRef="#ctx0" brushRef="#br0" timeOffset="135630.6">11079 4309 376 0,'0'0'81'15,"0"0"-81"-15,0 0 0 16,0 0 12-16,0 0 7 15,0 0 13-15,68 182-10 16,-62-153-8-16,1-8-2 16,2-7-9-16,2-6-3 0,-5-7-1 15,0-1 0-15,4 0-2 16,0 0-6-16,6-4 9 16,0-13 53-16,-3-8-36 15,4-8-2-15,-5-5-3 16,-1-7 8-16,1 2-20 15,-2 1-4-15,-6 10 4 16,2 8 2-16,-6 12-1 16,0 5-1-16,0 5-13 15,0 2 0 1,0 0-2 0,0 0-30-16,0 9-55 0,9 5 3 0,-6-7-24 15,3-2-148-15</inkml:trace>
  <inkml:trace contextRef="#ctx0" brushRef="#br0" timeOffset="137025.1">11637 4341 296 0,'0'0'37'0,"0"0"-33"15,0 0-3-15,0 0-1 16,0 0 10-16,0 0 56 0,-78-14-18 15,59 15-25 1,2 17-6-16,-6 5-9 0,8 5 13 16,8 2-11-16,-6-4-3 15,10-1-7-15,3-2 0 16,0-6-1-16,0-5-7 16,6-8-4-16,10 1 3 15,4-5 9-15,-1 0 3 16,0 0 14-16,1-5-16 15,-3-11 30-15,2-9-14 16,-3-5-3-16,-6-5-14 16,0 2-9-16,-3 5-1 15,-7 8-18-15,0 9-27 16,0 6 46-16,0 3 9 16,3 2-1-16,-3 0 1 0,6 4-22 15,3 13 0-15,-1 4 19 16,4 6 3-16,0-1 0 15,2 2 2-15,-1-3-1 16,4-5 0-16,2-7-1 16,-4-6 2-16,3-6-2 15,-3-1 0-15,-1 0 9 16,2 0 17-16,0-8 41 31,-1-9-41-31,3-7-7 16,-6-8-5-16,-3-6-2 0,-1-5-12 15,2-4 0-15,-7 1-30 16,0 0 15-16,0 7-1 16,-3 7 16-16,3 6 0 15,-3 8 21-15,0 5-2 16,0 5-18-16,0 5 8 16,0 2 4-16,0 1-9 15,0 0-4-15,0 14-11 16,0 15-17-16,0 12 18 15,0 7 10-15,0 4 0 16,0-1 4-16,3 2-3 0,4-6 2 16,0-7-2-1,2-8 1-15,5-9 2 0,-5-7-4 16,3-8-1-16,1-5-2 16,1-3 3-16,-1 0-6 15,2 0 6-15,3-16 33 16,-2-11-7-16,4-5-26 15,-6 0-13-15,-3 0-50 16,-7 8-48-16,-1 8 61 16,-3 4 50-16,0 8 15 15,0 1 18-15,0 3 25 16,0 0-14-16,0 0-37 16,0 3-7-16,0 14-19 15,0 2 17-15,0 5 2 0,0 1-3 16,7-4 2-16,9-3 0 15,0-3-4-15,7-4 5 16,3 0 2-16,6-4 6 16,1 0 12-16,-2-4-18 15,-1-2 4-15,-11-1-6 16,1 0 6-16,-8-1-6 16,-4-12 11-16,-3-3 23 15,-4-2-34-15,-1 0-10 16,0-2 10-16,0 2 20 15,0 1-20-15,0 5-6 16,0 4 0-16,-1 4 6 16,1 0 0-16,0 2 1 0,0 2 4 15,0 0-5-15,0 0 0 16,0 4-8-16,0 14-15 16,10 4 16-16,7 1 6 15,-7-1 2-15,8-5-2 16,2-5 2-16,-1-2-2 15,5-7 2-15,-3-1 23 16,0-2 5-16,-2 0-6 16,-4 0-14-16,6-15-2 15,-9-4 7-15,-2-2 1 0,-2-7-15 16,-8-1-16-16,0 2-34 16,0 5 27-16,0 10-38 15,-8 4 35-15,-2 6 20 16,4 2 6-16,0 0-2 15,-3 0-2-15,5 17-6 16,-3 9 8-16,3 3 2 16,4 3 4-16,0-4 2 15,0-4 5-15,15-6 2 16,6-3-12-16,9-7 13 16,6-2 4-16,10-5 5 15,2 1-10-15,4-2-13 16,0 0-46-16,-37-3-94 0,0-7-68 15</inkml:trace>
  <inkml:trace contextRef="#ctx0" brushRef="#br0" timeOffset="137418.07">13585 3950 400 0,'0'0'4'16,"0"0"12"-16,0 0-9 16,0 0 28-16,0 0 10 15,0 0 3-15,0 0-2 16,-151 406-12-16,136-328-8 16,5 2-7-16,7 3-11 0,3-1 4 15,0-8-12-15,0-7-2 16,0-19-20-16,0-20-7 15,6-19-22-15,2-9-27 16,-5-17-97-16,2-11-20 16</inkml:trace>
  <inkml:trace contextRef="#ctx0" brushRef="#br0" timeOffset="137621.16">13692 4373 379 0,'0'0'206'16,"0"0"-206"-16,0 0-6 16,0 0 4-16,0 0 2 15,0 0 0-15,-240-4 2 16,194 10 3-16,8 1-5 16,14-4 0-16,15-1-79 15,9-2-97-15,0 0-21 16</inkml:trace>
  <inkml:trace contextRef="#ctx0" brushRef="#br0" timeOffset="138297.37">13575 4417 114 0,'0'0'85'0,"0"0"18"15,0 0-44-15,0 0-14 16,0 0-27-16,0 0-1 15,0 122-9-15,0-108-2 16,10-4-2-16,2-6 2 16,5-1 6-16,-1-3 15 15,4 0 23-15,3-3 7 16,-4-9-16-16,0-6-35 16,1-6-4-16,-7-4-2 15,-4-4-17-15,-2-2-1 0,-7 2-29 16,0 2 30-16,0 7 17 15,-11 8 2-15,-4 4 4 16,2 4 6-16,-1 4-11 16,5 1 4-16,0 2-2 15,5 0-3-15,-2 0-1 16,3 7-15-16,3 9-8 16,0 1 3-16,0 2 10 15,6-5 11-15,1 1 3 16,5-4-3-16,-2-1-3 15,4-1 3-15,-5-2 1 16,-2-3 1-16,1 0 1 16,2 1-3-16,1-1 1 0,-5 1 6 15,1 4 1-15,2 2-1 16,0 6 5-16,2 3 0 16,-1 1-6-16,-1 1 11 15,-3 1-3-15,0-2-5 16,1-4-5-16,-2-6-1 15,-2-3 0-15,-3-7-3 16,0-1 2-16,0 0 2 16,0 0 6-16,0 0 16 15,0-6 18-15,3-10 15 16,3-4-34-16,4-9-22 16,8-4 7-16,9-11-6 15,9-4 11-15,10-5-14 16,5 6-1-16,-2 4-28 0,-1 11-14 15,-1 10-36-15,1 6 7 16,-33 16 8-16,3 0-256 16</inkml:trace>
  <inkml:trace contextRef="#ctx0" brushRef="#br0" timeOffset="139879.19">14381 4637 266 0,'0'0'51'15,"0"0"-45"-15,0 0-2 16,0 0-3-16,0 0 62 16,0 0 53-16,41-37-44 0,-35 32-44 15,5-5-18-15,5-1 0 16,6 0 2-16,8-2 3 15,8-4 0-15,12-2-7 16,1-6 3-16,4 2 1 16,1-2 3-16,-4-4-5 15,-7 4 15-15,-7-1-17 16,-4-1-2-16,-12 4-2 16,-2 1-2-16,-10 6-2 15,-4 6-8-15,-6 3 2 16,0 4-13-16,0 3-3 15,-1 0-15-15,-14 0-28 16,-5 0 18-16,-2 6 28 0,-1 8 9 16,3 4 6-1,3 5-1-15,5 4 5 16,5 1 5-16,7 2 10 0,0 2 12 16,0-2 2-16,13 0-3 15,7-1-23-15,-3-3 15 16,2 2-11-16,-6-2 18 15,-6-1-5-15,-2 0-6 16,-2-3-6-16,-3-2-7 31,0-3-1-31,-2-3 4 0,-11-6-3 16,-8 0-2-16,0-6-18 0,0-2-5 0,0 0-37 16,7-7-3-16,14-3-75 15,0 0-208-15</inkml:trace>
  <inkml:trace contextRef="#ctx0" brushRef="#br0" timeOffset="140961.57">15253 4434 320 0,'0'0'20'0,"0"0"51"15,0 0-10-15,0 0-14 16,0 0 15 0,0 0-12-16,-17-27-23 0,4 27-25 15,2 0-2-15,-3 0-2 16,0 8 2-16,-7 11 3 16,5 6 9-16,-5 0-11 15,9 2-1-15,2-4 0 16,7-2-3-16,3-3-22 15,0-6-3-15,6-2 9 16,10-8 15-16,0-1 2 16,7-1 4-16,0 0 6 15,1 0 18-15,-3-14-1 0,3-1-25 16,-5-4 0 0,0-3-13-16,-3 5-26 0,-6 3 6 15,-4 5 21-15,-2 8 11 16,-4 1 0-1,4 0-13-15,-1 0-38 0,3 11 48 16,3 8 4-16,4 1 9 16,-4 0-5-16,2 0 1 15,-1-5-3-15,-7-5-2 32,1-5 3-32,-1-3-1 0,-1-2 3 15,2 0 1-15,2 0 7 16,5 0-3-16,2-13 39 15,5-4-46-15,4-5 2 16,-2-1-5-16,1-3-15 16,-5 6 11-16,-4 5 3 15,-6 6 1-15,-5 5 2 16,-1 4 4-16,0 0-6 16,0 0-34-16,2 4 34 15,3 12 5-15,1 4 7 16,1 3-6-16,-3-3-1 0,2 0 0 15,-1-4-3 1,1-6 0-16,0-2-1 0,3-3 1 16,-3-3-2-16,4-2-6 15,3 0-15-15,6 0 15 16,1-6 6-16,6-8 15 16,-4-4-3-16,1-2-12 15,-7 2-4-15,-3 4-8 16,-5 2 12-16,-2 8 0 15,-3 3 3-15,-3 1-3 16,0 0-1-16,3 0-32 16,4 11 33-16,2 5 13 15,4 6-4-15,0-1-3 16,-3 1-4-16,0-5 0 16,-1-3-1-16,0-4 1 0,2-3-2 15,-1-5 1-15,3-2-2 16,1 0-26-16,4 0 27 15,0-2 18-15,3-14-8 16,-3-5-3-16,3-3-7 16,-5 0 5-16,-1 3-5 15,-5 4 2-15,1 9 8 16,-8 4-5-16,0 4 21 16,-2 0-26-16,2 0-28 15,3 6 28-15,4 7 14 16,1 5-3-16,0 2-8 15,2 1 3-15,-3-1-2 0,3 1-4 16,3-4 2 0,1-2-2-16,5-2 0 0,1-3-1 15,9-3-5-15,4-5-53 16,-1-2-28-16,-21 0-119 16</inkml:trace>
  <inkml:trace contextRef="#ctx0" brushRef="#br0" timeOffset="141432.62">16487 4557 85 0,'0'0'1'0,"0"0"4"16,0 0 18-16,0 0 59 16,0 0 39-16,0 0-1 15,0 0-38-15,131 50-28 16,-119-50-30-16,-5-11 6 16,-2-3-18-16,-2-5-8 15,-2-2-4-15,-1-1-20 16,0 2-4-16,0 3-15 15,-4 5 1-15,-8 10 7 0,-8 2-2 16,5 0 28-16,-2 0 4 16,-2 11 1-16,2 9 16 15,-9 4-10-15,3 4 0 16,6 0-1-16,5-1-3 16,11-4 0-16,1-3 16 15,0-4 9-15,19-4-7 16,6-2 5-16,10-5 26 15,4-3-11-15,4-2-32 16,2 0-8-16,4 0-39 16,-1-13-19-16,-34 4-122 0,-2-1-221 15</inkml:trace>
  <inkml:trace contextRef="#ctx0" brushRef="#br0" timeOffset="142138.01">17343 4334 416 0,'0'0'0'0,"0"0"0"16,0 0 28-16,0 0-1 16,0 0 17-16,0 0-1 15,-9 149-14-15,6-125-12 16,3-4-8-16,0-5-8 16,0-4-1-16,0-5-5 15,0-2 3-15,0-4 0 16,0 0 2-16,6 0 0 0,4 0 14 15,10-13 28-15,-1-6-34 16,4-10-4-16,-7-2-4 16,-3 2-8-16,-4 4-10 15,2 7 2-15,-8 10 16 16,-3 5 4-16,0 3 3 16,0 0-7-16,3 0-1 15,0 9-16-15,3 15 17 16,1 2 6-16,2 4-4 15,-2-3 1-15,0-4 3 16,0-8-5-16,0-4 1 16,-1-4-1-16,2-4-1 15,-1-2-2-15,1-1-2 16,1 0 4-16,3 0 35 16,2-11-6-16,6-8-19 0,2-7-9 15,2-4-1-15,-6 2-26 16,-3 5 25-16,-10 5 1 15,1 10 5-15,-3 4-1 16,-3 4 6-16,5 0-3 16,-3 0-7-16,2 0-36 0,10 5 36 15,-2 14 4-15,4 2 3 16,-1 3-3-16,-2-1-4 16,0 1-4-16,0-3-13 15,5-2-30-15,-9-15-42 16,-3-4-128-16</inkml:trace>
  <inkml:trace contextRef="#ctx0" brushRef="#br0" timeOffset="142623.7">17978 4447 166 0,'0'0'71'15,"0"0"4"1,0 0 6-16,0 0-32 0,0 0-1 16,0 0 3-16,2 355-2 15,-5-294-25-15,-1-10-11 16,-1-5-8-16,4-14-2 16,-2-12-3-16,0-11 0 15,-1-9 6-15,0 0 10 16,-2-5 36-16,-4-22-52 15,4-13-26-15,0-13 15 16,6-9-30-16,0-8 20 16,0-1 20-16,0 5-22 15,1 11 16-15,10 10-9 0,5 7 10 16,-2 10 6 0,2 8 20-16,-1 6 12 15,3 5-11-15,1 8-10 0,6 1-11 16,-2 0-3-16,1 15 3 15,-5 5 4-15,-4 1 1 16,-10 2 2-16,-5-5 0 16,0 2-2-16,-10-4-2 15,-12-6 0-15,-3-1-3 16,-2-8-1-16,3-1-21 16,2 0-27-16,16-6-18 0,2-3-150 15</inkml:trace>
  <inkml:trace contextRef="#ctx0" brushRef="#br0" timeOffset="143171.7">18337 4399 138 0,'0'0'46'15,"0"0"-2"-15,0 0-15 16,0 0-24-16,0 0 2 15,0 0 42-15,-13 214-5 16,13-184-18-16,0-1-24 0,3-8 0 16,13-8-4-16,1-8 4 15,6-5 28-15,-4 0 32 16,7-16 3-16,-4-14-50 16,2-8 3-16,-5-6-11 15,4-8-7-15,-7-3 0 16,-1-4 1-16,3 1-1 15,-9 2 0-15,-3 9-2 16,-5 5-13-16,-1 6-8 16,0 5 23-16,0 5 22 15,0 6-11-15,0 2-7 16,-1 6 9-16,1 5-3 0,0 3 17 16,0 3-7-1,0 1-20-15,0 0-12 16,14 0 12-16,8 4 4 15,0 12-4-15,0 6-9 0,-7 4 8 16,-3 4 0-16,-5 4 1 16,-4 2 3-16,-3 3 0 15,0 3 8-15,0 2 7 16,-4 1 0-16,-9 1-4 16,-2-1-10-16,1 1 0 0,2-1-2 15,6-1-2 1,6-2-6-16,0-9-22 0,3-10-24 15,17-16-21-15,-14-7-76 16,1-13-12-16</inkml:trace>
  <inkml:trace contextRef="#ctx0" brushRef="#br0" timeOffset="143312.34">18782 4518 69 0,'0'0'185'0,"0"0"3"15,0 0-185-15,0 0 9 16,0 0 24-16,0 0-2 15,-131-33-14-15,90 33-19 16,-1 0-1-16,25 0-90 16,10 0-177-16</inkml:trace>
  <inkml:trace contextRef="#ctx0" brushRef="#br0" timeOffset="144238.88">19658 4174 461 0,'0'0'121'16,"0"0"-107"-16,0 0-14 16,0 0 0-16,0 0-14 15,0 0 14-15,-4 38 5 16,1 0 26-16,1 4-14 16,-2 4 0-16,-2-2-17 0,-3 1 1 15,5-6 1-15,-4-4-2 16,3-5 4-1,-3-9-4-15,3-9 1 0,-1-4-1 16,2-7-8-16,-1-1-7 31,-2 0 15-31,-11 0 15 16,-4-10-11-16,-5-1-4 0,3 2 0 0,-6 3-1 16,1 3 1-16,1 2-2 15,1 1 1-15,5 0 1 16,5 0-3-16,7 0 0 0,6 0-1 15,4 5-1 1,0 0 1-16,0 2 4 0,0-2-10 16,16-1 7-16,11 1 0 15,7 0 3-15,10-5 0 16,5 0-56-16,-30 0-62 16,0 0-169-16</inkml:trace>
  <inkml:trace contextRef="#ctx0" brushRef="#br0" timeOffset="144898.9">19881 4424 573 0,'0'0'32'16,"0"0"-32"-16,0 0-1 0,0 0 1 16,0 0 0-1,0 0 17-15,-150 4 4 0,128 13-14 16,4 2-2-16,8 0-5 15,4-4-9-15,4 0-7 16,2-7 1-16,0-1 2 16,0-1 5-16,11-6-1 15,8 3 9-15,2-3 4 16,6 0 48-16,1-4-39 16,1-15-3-16,-1-2 4 15,-3-2-9-15,-7 3-3 16,-5 4-1-16,-6 9 9 15,-4 4-10-15,-3 3 0 0,0 0-24 16,0 0-36-16,0 8 9 16,0 10 51-1,1 5 1-15,2 1 1 0,0-1 0 32,6-5 3-32,0-4-4 15,3-3-1-15,4-10-2 16,1 2 2-16,4-3 6 0,-2 0 21 15,-1-3-12-15,1-15-7 16,-4-4 0 0,0-9 22-16,0-7-30 15,0-8-2-15,-6-4 2 0,6-3 0 16,-11 0-4-16,4 10-15 16,-4 12 12-1,-2 12 6-15,-1 9 1 16,-1 7 15-16,0 3-15 0,0 0-7 15,0 0-14-15,0 14 8 16,-7 10 13-16,-5 7 1 16,-3 5 5-16,-2 3-6 15,0 2 2-15,0 0 6 16,5-2-2-16,8-2-4 16,2-4 1-16,2-5-6 0,0-5-5 15,0-6-14 1,0-7-56-16,0-4-63 15,0-6-33-15,0 0 38 0</inkml:trace>
  <inkml:trace contextRef="#ctx0" brushRef="#br0" timeOffset="145351.47">20046 4514 165 0,'0'0'97'16,"0"0"-44"-16,0 0-6 16,0 0 9-16,0 0-52 15,0 0-4-15,70-69 11 16,-38 63-4-16,1 1 15 15,2 5-16-15,0 0 0 16,-5 0-5-16,-7 0 6 0,-8 0-6 16,-10 0-1-16,-5 0 4 15,0 0 15-15,0 0-19 16,-10 0-4-16,-6 5 4 16,-7 5 25-16,-1 0-4 15,1 0-12-15,1-1-8 16,6 4-1-16,5-2-2 15,5 1 2-15,0 4-1 16,6-3 1-16,0 3 10 16,0-2-10-16,0-4 0 15,14-1-3-15,5-4 9 0,-1-2-6 16,3-3 38 0,1 0 14-16,-1-7-32 0,1-12-5 15,2-2-3-15,-7-1 11 16,-3 4-14-16,-6 5-6 15,-5 8 0-15,-3 3-3 16,0 2-9-16,0 0-4 16,0 0-31-16,2 0-13 15,5 14 43-15,5 3 6 16,1 1-38-16,-4-13-97 16,-1-2-91-16</inkml:trace>
  <inkml:trace contextRef="#ctx0" brushRef="#br0" timeOffset="146135.87">21040 3959 296 0,'0'0'40'0,"0"0"-23"16,0 0 43-1,0 0-23-15,0 0 2 16,0 0 15-16,-99 261 7 0,77-210-37 16,1 3-14-16,6-1-4 15,5-2-6 1,2-3 0-16,8-11-1 0,0-9 1 15,0-7-10-15,12-8 9 16,2-5 1-16,2-7-7 16,1-1 7-16,6 0 21 15,3-13-6-15,2-12-15 0,0-2-1 16,-5-5-8-16,-5 3-38 16,-8 1 3-16,-4 4 23 15,-6 5 21-15,0 4 2 16,0 3 0-16,-7 3 4 15,-1 3 1-15,2 3-7 16,0 3 0-16,2 0-5 16,-5 0-1-16,0 12 3 15,3 2 0-15,3-1-3 16,3 0 6-16,0-1-4 16,0-4 4-16,0-2 0 15,15 0 12-15,7-2 36 16,8-3-3-16,4-1-27 0,2 0-11 15,-3 0-4-15,-5 0-2 16,-1-14 2-16,-5-3 1 16,-2-5-4-16,-7 0-1 15,-7-1-26-15,-4 5-8 16,-2 3 23-16,0 6-4 16,-6 5 15-16,-10 4-11 15,-1 0 6-15,-5 4 4 16,-1 19 2-16,4 7 1 15,-2 3 2-15,3 4 3 16,5-2 3-16,4-3-1 16,6-4-2-16,3-7 4 0,0-6-8 15,3-4 1 1,16-4 2-16,8-4 22 0,9-3 6 16,5 0-33-16,4-1-23 15,11-18-19-15,-36 9-94 16,1-3-205-16</inkml:trace>
  <inkml:trace contextRef="#ctx0" brushRef="#br0" timeOffset="146841.87">22154 4339 376 0,'0'0'129'15,"0"0"-105"-15,0 0 17 16,0 0-32-16,0 0-9 15,0 0-2-15,-19 21 2 16,6 1 11-16,-1 8 10 16,-1 4-6-16,3 2-10 0,5-1-1 15,5-2-2-15,2-1 3 16,0-3-2-16,12-3-3 16,7-10 5-16,1-4-4 15,2-8 1-15,2-4 1 16,-1 0 25-16,2-14 19 15,-1-10-30-15,1-5-17 16,-4-1-22-16,-4-3-6 16,-3 7-25-16,-5 1-6 15,-3 6 46-15,-4 6-1 16,-2 3-1-16,0 5-2 0,0 2 12 16,0 2 5-16,0 1 28 15,0 0-14-15,0 0-3 16,0 0-9-16,-2 0-2 15,-8 4 12-15,-2 8 3 16,-1 5-3-16,-2 4 6 16,0 8-5-16,-1 3 5 15,-1 11 11-15,1 4-5 16,2 9-6-16,-1 3-6 16,3 2-7-16,0-2 0 15,-3 1-1-15,0-1-1 0,-1-2-2 16,-5-8-1-16,3-10 0 15,-3-13 0-15,-1-10 1 16,-1-12 6-16,-3-4-7 16,-4 0-5-16,2-13-33 15,1-8-37-15,22 6-62 16,4-2-184-16</inkml:trace>
  <inkml:trace contextRef="#ctx0" brushRef="#br0" timeOffset="147593.87">22469 4207 209 0,'0'0'151'0,"0"0"-109"15,0 0 7 1,0 0-21-16,0 0-5 15,0 0 18-15,4 7 6 0,-4-7-24 0,0 0-6 16,0 0-5-16,0 0-3 16,0 0 6-16,0 0 15 15,0 0 5-15,0 0-5 16,0 0-6-16,-1-2-17 16,-14-11-7-16,-3-5-10 15,0 0 0-15,-2-4 5 16,0 2 0-16,-1 4-7 15,2-2-1-15,5 2-2 16,1 2 15-16,6 1 2 16,-2 0 0-16,5 2-1 0,0 2 1 15,2 5 2-15,2 3-4 16,-1 1 11-16,1 0-11 16,-3 0-3-16,0 0-11 15,-1 3 2-15,-5 8 12 16,-6 4 0-16,-3 3-1 15,-9 4 1-15,-6-1 6 16,-4 1 3-16,-2 1-4 16,7-1-4-16,0-2 0 15,9-2-1-15,7-3-5 16,12-4-55-16,4-11-99 16</inkml:trace>
  <inkml:trace contextRef="#ctx0" brushRef="#br0" timeOffset="152329.43">1294 5325 195 0,'0'0'169'0,"0"0"-148"16,0 0 14-16,0 0 3 16,0 0 13-16,0 0 36 15,0 0-31-15,3 9-34 16,-3-9-12-16,0 0 8 16,0 0 2-16,0 0-2 0,0 0-5 15,0 0-13-15,0 3-3 16,0-1-2-1,-22 2 1-15,-8 3 3 0,-9-1 1 16,-3 1-2-16,-7-1-3 16,0-2 5-16,-2-1 0 15,2-1-1-15,4-2 1 16,9 0-2-16,5 0-4 16,13 0-5-16,9 0-3 15,9 0 6-15,0 0 7 16,0 0-19-1,0 0-20-15,6 0 40 16,6 0 23-16,3 0-17 0,-3 0-6 0,-3 0-5 16,3 0-1-16,-8 8-14 15,-2 6 17-15,-2 1 3 16,0 5 0-16,-2 2 7 16,-10 2-4-16,-4 0 5 15,-3-2-5-15,-1 1 0 16,-2-3 2-16,1-1 0 15,6-2-4-15,3-4-1 16,4-1-3-16,4-3-5 16,1-2-8-16,3-1 6 15,0-3-1-15,0 1 2 16,3-1 9-16,9 3 8 16,0 0 7-16,7 0 4 0,-2 2-6 15,2-1-5-15,-2 2 3 16,-4-1-5-16,-1-1-5 15,-3-2 0-15,1 3-2 16,-5-5 1-16,1-3-22 16,-3 0-28-16,-3 0-61 15,3 0-113-15</inkml:trace>
  <inkml:trace contextRef="#ctx0" brushRef="#br0" timeOffset="152535.53">1054 5614 232 0,'0'0'243'0,"0"0"-220"15,0 0 0-15,0 0 2 16,0 0-5-16,0 0 18 16,0 0-22-16,-197 0-16 15,170 2-4-15,11 0-25 16,10-2-60-16,6 0-64 15,0 0-61-15</inkml:trace>
  <inkml:trace contextRef="#ctx0" brushRef="#br0" timeOffset="152862.49">1197 5578 187 0,'0'0'33'16,"0"0"-26"-16,0 0 19 16,0 0 13-16,0 0-1 15,0 0 29-15,81 92-26 16,-71-76-29-16,-4-1-11 16,3-4 2-16,-3-3-1 0,-4-3-2 15,2-1 0-15,-1-1 3 16,-3-3-3-16,3 0 2 15,0 0 29-15,9 0 62 16,4-7-43-16,4-6-43 16,5-3-1-16,-1 2-1 15,1 1-5-15,-1-3-1 16,0 3-5-16,-3 4-43 16,-15 5-44-16,-3 4-160 15</inkml:trace>
  <inkml:trace contextRef="#ctx0" brushRef="#br0" timeOffset="153207.53">1675 5598 303 0,'0'0'77'15,"0"0"-77"-15,0 0 2 16,0 0-2-16,0 0 22 15,0 0 25-15,22 55-14 16,-19-39-12-16,0 1-14 16,-3-1-1-1,3-3-1-15,-3-7 0 16,3-2-4-16,-3 0 0 0,3-4-1 0,1 0 5 16,2 0 30-1,2 0 23-15,8-4 9 0,6-11-58 16,3-3-6-16,3-4-3 15,-6 1 0-15,1-3-1 16,-1 2-15-16,0 4-17 16,-1 3-39-16,-1 5-63 15,-17 10-64-15</inkml:trace>
  <inkml:trace contextRef="#ctx0" brushRef="#br0" timeOffset="153551.18">2058 5574 270 0,'0'0'168'15,"0"0"-168"-15,0 0-2 16,0 0 1-16,0 0 2 16,0 0 0-16,-21 103-1 15,21-84-1-15,0 1-7 16,3-4-1-16,12-3-1 15,6-7 3-15,3-3 7 16,4-3 68-16,-4 0-16 16,1 0-42-16,-5-4-4 15,-7-4 6-15,-1-5 26 0,-3-3-11 16,-7-2 12-16,-2-7-38 16,0 2 12-16,0-1-13 15,-11 6-20-15,-1 4-10 16,-4 4-17-16,5 7-9 15,-2 3-10-15,4 0-38 16,9 0-6-16,0 0-68 16</inkml:trace>
  <inkml:trace contextRef="#ctx0" brushRef="#br0" timeOffset="153881.37">2434 5616 364 0,'0'0'28'16,"0"0"-28"-16,0 0-10 15,0 0 10-15,0 0 3 16,0 0 38-16,55 85-17 16,-49-61-7-16,0 2-13 15,2-3 1-15,-1-5-3 16,-1-5-1-16,-3-7 0 15,3-3 1-15,0-3 17 16,0 0 41-16,6 0 30 16,3-2-37-16,4-14-33 15,5-3-7-15,1-4 5 0,1 0-11 16,2-2-7-16,-1 5-10 16,-3 1-43-16,1 5-33 15,-19 14-51-15,2 0-141 16</inkml:trace>
  <inkml:trace contextRef="#ctx0" brushRef="#br0" timeOffset="154714.31">3329 5575 546 0,'0'0'57'0,"0"0"-57"16,0 0-12-16,0 0 8 15,0 0 2 1,0 0 2-1,0 75 0-15,0-56 6 0,0-2-4 16,0-1-3-16,0-6 1 16,0-1-3-16,0-5-5 15,3-4-1-15,2 0-4 16,5 0 4-16,2 0 9 16,3 0 16-16,3-5-4 15,4-9-12-15,-2 0 0 16,2-4 0-16,-3 0 6 15,-5 0-5-15,-1 5 4 16,-4 6-3-16,-3 3 7 16,-4 1 3-16,-2 3 0 0,0 0-12 15,0 0-22-15,1 3 5 16,4 12 17-16,2 3 6 16,-4 2 1-16,3-1-4 15,-3 1 0-15,0-3 2 16,0-4-2-16,0 0-3 15,0-8 0-15,4-3-3 16,-2-2-4-16,4 0-11 16,3 0 18-16,4-2 42 15,1-14-28-15,2-3-11 16,2-1 5-16,-6-2 1 16,1 6 2-16,-2 4-3 15,-4 3-8-15,-4 5 0 16,-3 2-5-16,0 2 5 0,0 0-5 15,0 0-16-15,3 4 21 16,1 11 12-16,1-1-5 16,-2 2-3-16,0-3-4 15,0 1-4-15,1-4-3 16,2-5-1-16,2 4-11 16,-1-5 3-16,5-2-17 15,6-2-20-15,0 0-10 16,6 0 1-16,1 0 1 15,2-8 24-15,-5-3 33 16,-1-1 4-16,-2-1 9 16,-5 3 5-16,-8-2 4 15,1 2 32-15,-7 3-34 0,0 3-16 16,-3 4-12-16,0 0-95 16</inkml:trace>
  <inkml:trace contextRef="#ctx0" brushRef="#br0" timeOffset="155167.31">3162 5481 24 0,'0'0'211'0,"0"0"-173"15,0 0 57-15,0 0 13 16,0 0-9-16,0 0 24 16,-30 2 3-1,30-2-14-15,0 0-38 0,0 0-23 16,0 0-6 0,0 0-27-16,0 0-11 15,0 0-7-15,0 0-11 0,0 0-38 16,0 0-47-16,-7 0-48 15,4 3-36-15,0 0-104 16</inkml:trace>
  <inkml:trace contextRef="#ctx0" brushRef="#br0" timeOffset="156530.87">4671 5664 388 0,'0'0'39'0,"0"0"-3"15,0 0 3-15,0 0-2 16,0 0 44-16,0 0 1 16,0 0-41-16,-2 0-36 15,2 0-5-15,0 10-16 16,0 11 11-16,0 9 5 15,0 16 6-15,2 4 1 16,-2 11-2-16,0-1-2 16,0-2 1-16,0-3-4 0,0-5 1 15,-2-5 2 1,-7-7-3-16,0-8 2 0,3-8-2 16,-4-8 0-16,7-7-5 15,0-4-24 1,-2-3 11-16,2 0 18 15,-6-13 0-15,2-11-3 0,-2-7-1 16,3-2-14-16,3-8 14 16,0-1 3-16,3-6-10 15,0-4 1-15,0-9 3 16,6-1-9-16,9 0 13 16,1 0-10-16,5 8-21 15,3 11 4-15,3 8-17 16,3 8 9-16,1 10 38 15,-4 7 16-15,-2 8-14 0,2 2-2 16,-4 6-13 0,-1 13 13-16,-3 9 42 0,-5-2-23 15,-7 3-11-15,-4-3-3 16,-3-2-2-16,0-2 10 16,-20-4 8-16,-3-7 6 15,-7-2-18-15,-1-8-9 16,1-1-16-16,3 0-37 15,18-5-45-15,9-8-100 16</inkml:trace>
  <inkml:trace contextRef="#ctx0" brushRef="#br0" timeOffset="157205.67">5018 5595 333 0,'0'0'5'0,"0"0"2"16,0 0 17-16,0 0-15 15,0 0 31-15,0 0 1 16,67 164-2-16,-62-124-20 16,-5-1-6-16,0-3-5 15,0-11-8-15,0-9 1 16,0-10 1-16,0-6-1 0,3 0 4 31,3 0 4-31,1-16-9 0,8-15-15 16,3-2-74-16,3-7 56 0,6 5 33 15,-2 3 5-15,-1 7 9 16,1 7-7-16,-2 4-6 16,-1 3 9-16,-4 2 6 15,0 5 4-15,-2 2 7 0,-2 2-9 16,2 0-18-16,-7 5 4 15,0 8 15-15,3-3-15 16,-6 3 0-16,0-4-6 16,-3-1 2-16,7-1 0 15,7-3-1-15,2-3-7 16,8-1 2-16,-3 0-29 16,0 0-6-16,-5-11 31 15,-7-4 10-15,0-3 0 16,-6 0 0-16,-3-3 3 15,-3 1 0-15,0 1-6 16,-3 3 6-16,-12 3 6 0,-3 10-9 16,-1 1 1-1,-2 2-1-15,3 0 4 0,0 13 8 16,0 8 3-16,-1 7 8 16,5 1-4-16,4 1 1 15,4 0-8-15,6-1 5 16,0-5-8-16,0-7-5 15,12-1-1-15,6-7 4 16,4-5 5-16,8-4-12 16,1 0-11-16,2 0-32 15,-21-4-62-15,0-6-150 16</inkml:trace>
  <inkml:trace contextRef="#ctx0" brushRef="#br0" timeOffset="158052.79">6098 5357 352 0,'0'0'17'15,"0"0"-5"-15,0 0-11 16,0 0 9-16,0 0 20 15,0 0 2-15,0 0 4 0,24 213-14 16,-24-172-4-16,0-3-10 16,0-10-2-16,0-10-6 15,0-8 0-15,0-9 2 16,0-1 0-16,0 0 9 16,-3 0 18-16,-18-3-29 15,-1-8-16-15,-5 1-18 16,-1 3-1-16,2 2 19 15,-2 5 16-15,1 0 2 16,-3 0 3-16,5 0 15 16,1 3 10-16,6 10-13 15,-2 2-2-15,10 5-4 16,0 4-1-16,4-2-8 0,6-3-2 16,0-4-14-16,3-5 10 15,13-3-4 1,1-4-6-16,11-3 14 0,2 0 45 15,6-7-40-15,-4-12-5 16,7-6-6-16,-6 1 6 16,-3-6 0-16,-6 3-4 15,-3 4-6-15,-12 4 10 16,-5 8 6-16,-4 6 3 16,0 5 20-16,0 0 0 15,0 0-29-15,0 0-22 16,0 19 12-16,0 6 10 15,3 5 4-15,0 1 1 16,0-1-5-16,0-7 0 16,0-3 0-16,3-8-6 0,-2-4 0 15,7-5 0-15,-2-3-11 32,3 0-26-32,4 0 26 15,1-11 9-15,2-9 6 0,-4-4 2 0,0-4 7 16,1-2-7-16,-2 4-7 15,-8 7-7-15,4 6 14 16,-7 8 29-16,0 2-8 16,0 0-5-16,0 3-9 0,0 0-7 15,4 0-12-15,6 6 2 16,3 11 10-16,-3 2 30 16,1 4-12-16,-5 4-12 15,1-3-3-15,-1-1-2 16,0-1-1-16,3-5-14 15,-3-3-20-15,-6-14-55 16,0 0-138-16</inkml:trace>
  <inkml:trace contextRef="#ctx0" brushRef="#br0" timeOffset="158193.43">6361 5518 467 0,'0'0'0'16,"0"0"-124"-16,0 0-137 15</inkml:trace>
  <inkml:trace contextRef="#ctx0" brushRef="#br0" timeOffset="158773.06">6758 5641 320 0,'0'0'52'16,"0"0"-47"-16,0 0 4 15,0 0 21-15,0 0 30 16,0 0 3-16,-118 58-47 16,94-32-10-16,0 8 1 0,8-5-7 15,10 1-5-15,3-7-9 16,3-4-3 0,3-4 3-16,16-6 11 0,11-4 3 15,1-5 23-15,5 0 11 16,6-7-25-16,-5-16 1 15,2-5 9-15,-5-7-6 16,-1-2-4-16,0-2-9 16,0-2-6-16,-5-1-19 15,-1-4-3-15,-2 0-35 16,-5-1 46-16,-1 1-43 16,-12 0 40-16,-2 9-18 15,-5 7 38-15,0 11 44 16,0 10 36-16,0 5-35 15,0 4-2-15,0 0-43 0,-6 13-4 16,-6 19 4 0,-1 12 2-16,0 5 19 0,3 7 3 15,0-6-21-15,4 2 2 16,0-2-5-16,6-8 0 16,0-4 0-16,0-10-3 15,0-7 3-15,0-8-34 16,0-9-37-16,-6-4-48 15,3 0 25-15,-1-13-117 16</inkml:trace>
  <inkml:trace contextRef="#ctx0" brushRef="#br0" timeOffset="159118.44">6923 5679 327 0,'0'0'105'0,"0"0"-12"0,0 0-57 15,0 0-22-15,0 0-8 16,0 0-2-16,32-15 4 15,-4 15-5-15,3 0 0 16,5 0 1-16,3 0-4 16,0 0-1-16,-2 0 0 15,-3 3 1-15,-1 0 0 16,-3-3 2-16,-6 0 1 16,-6 0 0-16,-6 0-2 0,-2 0 4 15,-10 3 0-15,0 1-5 16,0 0 0-16,0 1 4 15,0 8 0-15,0 1 7 16,-3 5-8-16,-4 0 4 16,1 1-7-16,0-5 2 15,2-2-2-15,0-4-21 16,2-5-23-16,1-2-46 16,-2-2-56-16,3 0 4 15,-4-3-51-15</inkml:trace>
  <inkml:trace contextRef="#ctx0" brushRef="#br0" timeOffset="159337.09">7323 5435 104 0,'0'0'70'0,"0"0"-67"16,0 0-2-16,0 0-1 16,0 0 0-16,0 0 3 15,48 41 1-15,-38-25-4 16,4-1-7-16,-11-11-82 0</inkml:trace>
  <inkml:trace contextRef="#ctx0" brushRef="#br0" timeOffset="160107.09">7517 5656 52 0,'0'0'59'0,"0"0"-12"16,0 0 11-16,0 0 17 15,0 0 0-15,0 0-14 16,-12 75-19-16,5-61-21 16,4 1-13-16,3-1-8 0,0 0-3 15,0-3 1 1,0 1-1-16,3-4 3 0,10-2 1 15,-1-3 12-15,3-3 20 16,3 0-8-16,-3 0-13 16,3-10 5-16,-2-4 7 15,-3-8-10-15,1 0 6 16,-8-2-7-16,-3-6-8 16,-3 6-5-16,0 1-23 15,-9 2 18-15,-9 7 5 16,-1 6 3-16,-1 1-3 15,-2 3 0-15,4 2-1 16,-6 2 1-16,5 0-1 16,2 0-4-16,1 0 0 15,7 7 2-15,6 2-21 0,3-3-29 16,0 0 21-16,0 0 25 16,3 0 7-16,12-2 21 15,4-2 9-15,5-1-2 16,-3-1-14-16,3 0-11 15,-1 0 2-15,3 0 4 16,-3-9-2-16,-1 1 4 16,0 0-6-16,-5 6 7 15,-4 0-12-15,-4 2 0 16,-5 0-5-16,7 0-7 16,-2 10 12-16,-4 6 7 15,5 3 1-15,-3 4-6 16,-3 1-2-16,3 3 3 0,-4-4-3 15,0-4-1-15,-3-6-1 16,3-6-1-16,-3-5-1 16,3-1 2-16,1-1-1 15,-1 0 3-15,6 0 42 16,1-19-25-16,10-3-15 16,-5-6 3-16,1 1-3 15,5 4 12-15,-9 6-3 0,-6 8 5 16,1 2-2-16,-2 7 1 15,-5 0-15-15,3 0-4 16,0 0-17-16,0 17 5 16,6 5 16-16,-3 6 0 15,1 2-5-15,-1 2-15 16,2-6-49-16,-2-3-24 16,-3-22-47-16,0-1-96 15</inkml:trace>
  <inkml:trace contextRef="#ctx0" brushRef="#br0" timeOffset="160435.17">8290 5720 240 0,'0'0'18'0,"0"0"26"16,0 0-37-16,0 0 13 15,0 0 42-15,0 0 39 16,52 14-9-16,-33-12-51 16,7-2-20-16,-2 0-9 0,4 0-12 15,-1 0 9 1,1 0-9-16,-1 0-1 0,-8 0 0 15,-2 0-8-15,-8 0-23 16,-3 0-13-16,-6 0-7 16,0 0-47-16,0-2-233 15</inkml:trace>
  <inkml:trace contextRef="#ctx0" brushRef="#br0" timeOffset="160655.96">8326 5625 245 0,'0'0'160'15,"0"0"-143"-15,0 0 32 16,0 0-14-16,0 0 15 16,0 0 11-16,85-11-25 15,-54 11-36-15,-1 0 0 16,6 0-2-16,-8 5-29 15,-19-4-56-15,0-1-98 16</inkml:trace>
  <inkml:trace contextRef="#ctx0" brushRef="#br0" timeOffset="161612.23">10111 5309 456 0,'0'0'27'15,"0"0"12"-15,0 0-13 16,0 0-23-16,0 0 28 15,0 0 13-15,-10 0-40 0,4 15 4 16,-7 7-8-16,4 8 11 16,-4 3-6-1,8-3-3-15,2 1-1 0,3-6-1 16,0-2-1-16,0-4 1 16,21-6 7-16,4-2-3 15,4-5 19-15,4-6-4 16,3 0 21-16,2 0-24 15,-5-14-3-15,-5-8-8 16,-1-6-5-16,-7-3-2 16,-1-6-33-16,-6 4-15 15,-7 0 7-15,-3 7 10 16,-3 10 15-16,0 6 17 16,0 7 1-16,0 3 13 15,0 0-13-15,0 0-5 0,-5 10-8 16,-5 12 13-16,0 10 1 15,-3 5 12-15,3 7 0 16,3 7 9-16,4 6-9 16,0 5 0-16,-3 5 0 15,0 4-7-15,-11 0 4 16,1-4-5-16,-11-12-4 16,-1-14-1-16,-12-20 3 15,-2-14-2-15,0-7 10 16,-1-5-11-16,2-17 4 15,12-7-8-15,2-2 1 16,12-1-1 0,5-4 8-16,5 0 5 15,5 4-6-15,0 0-3 0,0 7-19 0,12 1-11 16,3 9-18-16,1 4-22 16,-8 11-17-16,1 0-119 15</inkml:trace>
  <inkml:trace contextRef="#ctx0" brushRef="#br0" timeOffset="162002.7">10504 5586 372 0,'0'0'123'16,"0"0"-68"-16,0 0 5 16,0 0-30-16,0 0 25 15,0 0 20-15,6 0-11 16,-3 0-35-16,-3 0-29 15,4 0-15-15,8 0-7 16,5 0 18-16,5 2 4 16,5 3 9-16,-2 0-9 0,2-2-5 15,-1-1-23-15,0 0-18 16,3-2-24-16,0 0-20 16,0 0 27-16,-22-2-81 15,0-3-220-15</inkml:trace>
  <inkml:trace contextRef="#ctx0" brushRef="#br0" timeOffset="162694.91">11020 5353 103 0,'0'0'227'0,"0"0"-219"15,0 0 23-15,0 0-6 16,0 0-16-16,0 0 2 16,-30 76 29-16,25-61-25 15,1 2 21-15,4 0-23 16,0 0-9-16,0-2 4 16,3-2-5-16,14-2 7 15,2-4 9-15,4-4 11 16,2-3-18-16,5 0 35 15,-7 0-22-15,6-7-17 16,-7-12-4-16,-2 2 5 16,-6-3-5-16,-3 2-4 15,-3 5-13-15,-1 4-5 0,-7 3 18 16,0 6 1-16,0 0-1 16,0 0-11-16,0 0-8 15,0 17 6-15,-4 9 13 16,-9 7 1-16,3 7 2 15,0 5 7-15,1 3 8 16,-4 3-5-16,2 3 5 16,2-1 5-16,-6-4-17 15,1-3-1-15,1-11-5 16,0-13 1-16,-3-12 0 0,-4-10-2 31,1 0-10-31,-4-5 11 16,1-16-1-16,1-2 1 15,6-1-8-15,2 0 5 16,2-1 1-16,3 1-9 16,4 1-33-16,1-1-10 15,3 17-80-15,0-1-127 16</inkml:trace>
  <inkml:trace contextRef="#ctx0" brushRef="#br0" timeOffset="163243.43">11250 5224 316 0,'0'0'108'0,"0"0"-95"16,0 0 5-16,0 0-6 0,0 0 62 16,0 0 28-16,0 0-33 15,13 0-59-15,-13 0-10 16,0 0-5-16,0 0-2 15,0 0 6-15,-7 0-5 16,-8 0-2-16,-9-9 4 16,-1 1 4-16,-2-4-7 15,3-1-2-15,-3-2 5 16,5 1 4-16,4 2 5 16,9 3 11-16,6 5 13 15,3 1-16-15,0 3 16 16,0 0-5-16,0 0-20 0,0 0-4 15,0 0-10-15,0 4-3 16,0 9 9-16,0 2 4 16,0 2 0-16,-6 0 1 15,-7 3-1-15,-1-3 0 16,-2-2-1-16,1-2-17 16,-2-3-32-16,4-3-37 15,10-7-103-15</inkml:trace>
  <inkml:trace contextRef="#ctx0" brushRef="#br0" timeOffset="163759.97">11393 4942 125 0,'0'0'6'0,"0"0"55"16,0 0 36-16,0 0-2 15,0 0-14-15,0 0 3 16,169 231-35-16,-144-157-29 15,-1 8 2-15,-9 7-16 0,-5 3 5 16,-10 1-2 0,0-1-4-16,-19-1 13 0,-19-6-1 15,-11-6 2-15,-10-14 0 16,-7-11 5-16,-1-10-15 16,0-11-5-16,4-7-4 15,5-13-83-15,42-13-76 16,3-6-245-16</inkml:trace>
  <inkml:trace contextRef="#ctx0" brushRef="#br0" timeOffset="164481.82">10073 4934 265 0,'0'0'70'0,"0"0"23"16,0 0-36-16,0 0-28 16,0 0-16-16,0 0-3 0,-30 35 3 15,6-9 29-15,-1 10-8 16,-5 8-25-16,-6 12-2 16,-1 6 17-16,-5 5-7 15,-4 10-4-15,4 1-8 16,3 5-3-16,6-3 1 15,14-1-3-15,10-3-2 16,9-5 2-16,0-5-1 16,24-8-1-16,16-10 0 15,11-7-4-15,4-8 0 16,8-7-40-16,-5-6-26 16,-39-20-161-16,1 0-88 15</inkml:trace>
  <inkml:trace contextRef="#ctx0" brushRef="#br0" timeOffset="165439.2">11780 4782 78 0,'0'0'0'0,"0"0"0"16,0 0 3-16,0 0 0 16,0 0 53-16,0 0 65 15,0 11-17-15,0-11-29 16,0 0-21-16,0 0-13 16,0 0 0-16,0 0-6 15,0 0-6-15,0 0-11 16,0 0-18-16,3 0 9 15,4 0 11-15,5-1-4 16,0-3-10-16,3-1-2 16,0 0 0-16,2 1-3 15,3 2-1-15,1 0-2 16,3 2 2-16,-2 0 0 0,-5 0-2 16,-7 0 1-1,-7 0-10-15,-3 5-30 0,0 3 23 16,0 4 18-1,-10 3 9-15,-15 3 0 16,-1 4 5-16,-7-2-9 0,3 1-2 16,2-3-1-16,7-3-2 15,9-3 2-15,6-4-2 16,6-2-5-16,0 0-6 16,0-2 2-16,15 0 9 0,12 1 4 15,10-4 43-15,3-1-22 16,6 0-16-1,1 0-8-15,0 3-1 0,-5-2-38 16,-6 3-34 0,-36-4-86-16,0 0-218 15</inkml:trace>
  <inkml:trace contextRef="#ctx0" brushRef="#br0" timeOffset="166314.29">9400 5075 163 0,'0'0'124'0,"0"0"2"15,0 0-61-15,0 0-8 16,0 0-10-16,0 0-2 16,0 0-13-16,-124 282-11 0,109-244-13 15,-4-5-6 1,4 0 0-16,9-5-2 0,3 1-5 15,0-3-27-15,3-3-35 16,0-22-68-16,0-1-176 31</inkml:trace>
  <inkml:trace contextRef="#ctx0" brushRef="#br0" timeOffset="166597.91">9461 5550 229 0,'0'0'158'16,"0"0"-146"-16,0 0 53 15,0 0-24-15,0 0-4 16,0 0 20-16,-197 33-16 15,142-25-26-15,-3 0-5 16,-1-2-8-16,9-1-2 16,5-1-21-16,17 1-40 15,8-1 4-15,20-4-83 0,0 0-85 16</inkml:trace>
  <inkml:trace contextRef="#ctx0" brushRef="#br0" timeOffset="167145.9">9167 5886 175 0,'0'0'260'0,"0"0"-245"0,0 0 44 16,0 0-47-16,0 0 0 15,0 0 14-15,0 0 7 16,21-16-12-16,-18 16-21 0,2 0-2 16,-1 0-12-1,-1 10 14-15,-3-1 21 0,0 3-8 16,0 1-5-16,0 2-2 16,-7 6 1-16,-7-4-1 15,2 3-2-15,2 4 1 16,1-8-1-16,-1 2-4 15,6-4 0-15,0-3-1 16,4-4-1-16,0-1-1 16,0-4-5-16,0-1-5 15,7-1 11-15,16 0 2 16,6 0 39-16,17 0-29 16,10-7-4-16,8-3-3 15,1 0-3-15,0 1-15 0,-50 5-67 16,-4-1-195-16</inkml:trace>
  <inkml:trace contextRef="#ctx0" brushRef="#br0" timeOffset="205954.62">1321 6957 22 0,'0'0'212'0,"0"0"-199"0,0 0-12 16,0 0 3-16,0 0 1 16,0 0 29-16,0 0 18 15,9 0-52-15,-3 0-15 16,4 0-15-16,-2 0-8 16,-2 0 17-16,-3 0-8 15,-3 0 25-15,0 0-2 16,0 0 6-16,0 0 1 15,0 0 14-15,0 0 18 16,0 0 14-16,0 0-1 16,3 0-14-16,-3 0-21 15,0 0-11-15,0 0-16 16,3 0-12-16,-3 0-2 0,7 0-7 16,-4 0-2-16,3 0 23 15,-3 0 16-15,3 0 1 16,-6 0 0-16,3-2-1 15,0-1-6-15,-1-1-21 16,2 3-9-16,-1-2-12 16,0 0 3-16,0 0 2 15</inkml:trace>
  <inkml:trace contextRef="#ctx0" brushRef="#br0" timeOffset="206001.52">1321 6957 66 0</inkml:trace>
  <inkml:trace contextRef="#ctx0" brushRef="#br0" timeOffset="206517.81">1321 6957 66 0,'106'-25'81'0,"-106"25"-7"0,0 0-7 0,0 0-9 0,0 0-23 0,0 0 3 15,3-4 7-15,-3 4-10 16,0 0-13-16,0 0-2 31,0 0-2-31,0 0-18 16,-3 0 1-16,-6 0 9 0,-3 0-4 0,-12 0-6 16,0 0 1-16,-10 0-1 15,-5 0-3-15,-7 0-3 16,-6 0-13-16,1 0-12 15,2-1 4-15,7-8 11 16,8 0-29-16,13-1-5 16,10 3 6-16,8-2 19 15,3 2 16-15,0 0 3 0,3 5 6 16,8-4 28-16,1 4 2 16,4 2-13-16,1 0 0 15,-4 0-9-15,-4 0-5 16,0 13 11-16,-5 1-1 15,-1 2-1-15,-3 7 26 16,0 0 4-16,0 7-39 16,0 1 7-16,-13 3-3 15,-2 1-6-15,-6 3 3 16,3-4 1-16,-9 2-5 16,5-6-2-16,3-8-8 0,5-9 3 15,11-9 5 1,3-4 0-16,0 0-14 15,0 0 10-15,17-1 6 0,8-8 42 16,8-1-24-16,1 0-7 16,-1 1 8-16,-3 1 20 15,1-1-15-15,-4 3-11 16,3 1-7-16,-9 3-6 16,1-2-1-16,-7 1 0 15,-6 3-21-15,-2 0-40 16,-7-1-78-16,0-2-149 15</inkml:trace>
  <inkml:trace contextRef="#ctx0" brushRef="#br0" timeOffset="206722.42">1252 7089 206 0,'0'0'310'0,"0"0"-295"16,0 0 4-16,0 0-8 16,0 0-11-16,0 0 7 15,0 0-7-15,-186 0-16 16,180 0-92-16,6 0-145 0</inkml:trace>
  <inkml:trace contextRef="#ctx0" brushRef="#br0" timeOffset="208995.23">1836 7074 1 0,'0'0'11'0,"0"0"16"16,0 0 5-16,0 0-11 16,0 0 29-1,0 0 5-15,0 0-13 0,0 63 10 16,4-62-9-16,-1-1-2 16,0 0-9-16,-3 0 14 15,0 0 11-15,0 0-7 16,3 0-4-16,-3 0 0 15,3 0-3-15,-3 0 3 16,3-2-20-16,-3-5-17 16,3 1-9-16,-1 3 2 15,-2 1-3-15,1-3 1 16,-1 5 0-16,0 0 0 0,0 0-2 16,0 0-6-16,0 0-2 15,0 0-3 1,0 0 4-16,0 0-4 0,0 10 8 15,-3 3 5-15,0 0 0 16,-3 2 3-16,3 0 1 16,-3-1-4-16,2 2 0 15,1-2-2-15,0-1-7 16,3 0-11 0,0-4-1-16,0-2 8 0,0-1 1 15,13-2-1-15,8-4-4 16,3 0 10-16,3 0 7 15,1 0 8-15,2-11 0 16,-2-4 6-16,-1 1-5 0,0-6-7 16,-6-2 7-16,0 2-7 15,-2 0 4-15,-1 3-5 16,-3 4 1-16,0 3-3 16,-6 4 3-16,6 2-1 15,-3 4-1-15,7 0 1 16,-2 0-1-16,-1 0-4 15,-1 7 3-15,-5 5 1 16,-2 3-4-16,-2-2 4 16,-3 4 0-16,-3 2 22 15,0-2-18-15,0-1 0 16,-12 0-4-16,-12-5-9 16,-6-3-11-16,-4-5-40 0,17-3-62 15,1 0-114-15</inkml:trace>
  <inkml:trace contextRef="#ctx0" brushRef="#br0" timeOffset="209167.06">1924 6937 646 0,'0'0'57'0,"0"0"-57"15,0 0 0-15,0 0-55 16,0 0-28-16,0 0 82 15,0-42-45-15,0 46-203 0,3 3-20 16</inkml:trace>
  <inkml:trace contextRef="#ctx0" brushRef="#br0" timeOffset="209773.31">2925 7293 7 0,'0'0'33'16,"0"0"52"-16,0 0 26 15,0 0 45-15,0 0-67 16,0 0-41-16,240-204-26 16,-219 150-13-16,-3 0-7 15,-9 1 2 1,-3 8 4-16,-2 4-7 16,-4 12 23-16,0 5-3 15,0 12-15-15,0 5 20 0,0 6 4 16,0 1-17-16,0 0-1 15,0 4-12-15,0 25-10 16,-4 14 0-16,-2 11 10 16,3 8 2-16,-3 5 1 15,1-2 1-15,-1-8-1 16,-1-8-3-16,4-19 1 16,3-10 0-16,0-12-2 15,0-7-6-15,10-1-20 16,7 0-39-16,5-20-7 15,-13 4-124-15</inkml:trace>
  <inkml:trace contextRef="#ctx0" brushRef="#br0" timeOffset="209920.34">3326 7051 545 0,'0'0'41'0,"0"0"-35"0,0 0-6 15,0 0 1-15,0 0-1 16,0 0 0-16,-185-7-2 15,163 7-24-15,10 0-51 16,12-3-142-16</inkml:trace>
  <inkml:trace contextRef="#ctx0" brushRef="#br0" timeOffset="211051.34">3431 6856 386 0,'0'0'7'16,"0"0"-3"-16,0 0-1 15,0 0 7-15,0 0 25 16,0 0 37-16,0 0-20 16,34 294-28-16,-31-270-16 15,6-9-6-15,-3-5-2 16,3-6 0-16,4-4-1 15,4 0 1-15,2 0-17 16,-1-14 16-16,3-10-14 16,1-1-23-16,-5-2 31 15,-4 6 7-15,2 3 7 0,-5 7 12 16,-2 2 8-16,1 5-17 16,-3 1 3-16,-3 3 7 15,4 0-7-15,2 3-8 16,2 15-4-16,2 6-1 15,-4 4 5-15,-3 1-3 16,-3 0 10-16,-3 1 4 16,0-3-7-1,3-5-8-15,1-5 3 16,1-5-4-16,-2-6-3 0,3-3-1 0,3-3-2 16,3 0-1-16,9 0-14 15,1-13 21-15,2-8 5 16,4-4-2-16,-1-2 0 15,-3 4 0-15,-3 4-3 16,-8 6 4-16,-4 6-4 16,-6 4 0-16,0 3-2 15,0 0 2-15,-1 0-2 16,1 0-3-16,0 16 4 16,4 3 1-16,-4 1 16 15,6 6-5-15,0-5-9 16,6-3-2-16,0-4-3 0,4-1-3 15,8-3 2-15,0-6-10 16,4-4-2-16,-1 0 15 16,-4 0-1-16,-1-10 2 15,-3-7 0-15,-8-3 5 16,-4-5 1-16,-1-2 7 16,-3-1-4-16,-3 0-5 15,-3 3-3-15,0 6 3 16,0 2-3-16,0 5-1 15,0 2 2-15,0 0-2 16,0 4 5-16,0 2 5 0,0 1-5 16,0 3-5-1,0-1-5-15,0-1-7 0,9 1-16 16,6-1 14-16,4 2-6 16,8 0 5-16,-3 0 13 15,6 0 2-15,0-3 0 16,4-1 6-16,0 0-1 15,-4-1-2-15,-6 1 1 16,-6-3-1-16,-6 3-1 16,-9 4 9-16,-3 0 2 15,0 0-9-15,0 0-4 16,0 0 1 0,-3 0-2-16,-12 6-10 15,0 8 10-15,0-1 0 0,2 0-9 0,4-2-11 16,1-1 9-16,5 2 7 15,3-2-4-15,0 3 8 16,0-2-1-16,0 2 4 16,6 0 7-16,4 0 20 15,1-2 2-15,-5 1 0 16,-3-1 1-16,-3 2-14 16,0-1-10-16,0-1-5 0,0 2 0 15,-12-2 4-15,-12-3-7 16,-4-1-2-1,-2-2-17-15,-3-4-23 0,2-1-44 16,19 0-70-16,9 0-231 16</inkml:trace>
  <inkml:trace contextRef="#ctx0" brushRef="#br0" timeOffset="212305.7">5209 7160 23 0,'0'0'15'16,"0"0"-11"-16,0 0 25 15,0 0 15-15,0 0 5 16,0 0-6-16,0 0-28 16,9-10-15-16,-9 10-5 15,0 0 0-15,0 0 2 16,0 0 2-16,0 0 0 0,0 0 1 16,0 0 4-16,0-1 10 15,3-2 2-15,3 0-3 16,-3 0-3-16,0 1-9 15,-3 0-1-15,3-1-20 16,0 3-3-16,0 0-5 16,0 0-49-16,-3 0-40 15</inkml:trace>
  <inkml:trace contextRef="#ctx0" brushRef="#br0" timeOffset="-214682.43">5773 6789 455 0,'0'0'27'16,"0"0"-4"-16,0 0 18 16,0 0-37-16,0 0 41 15,0 0 21-15,0 0-32 0,15-46-1 16,-15 46-6-1,0 0 5-15,0 0-11 0,0 0-15 16,0 0-6-16,0 7-8 16,0 10-3-16,-3 9 10 15,-9 6 1-15,-3 4 1 16,-1 5 1-16,-4-1 0 16,-2 3 3-16,1 3-5 15,0-7 0-15,5-2 0 16,-2-4-17-16,6-5-13 15,6-7-7-15,6-5-28 16,0-5-25-16,0-8-43 16,0-3-64-16</inkml:trace>
  <inkml:trace contextRef="#ctx0" brushRef="#br0" timeOffset="-214086.53">5882 7164 67 0,'0'0'206'0,"0"0"-167"0,0 0 31 16,0 0 18-16,0 0-16 15,0 0 5-15,-3 6-18 16,3-6-30-16,0 0-5 16,-3 0-11-16,3 3-1 15,-3 1-5-15,-6 5 8 16,-6 4-3-16,-4 1 4 15,-11 8 2-15,-9 1-3 16,-10 5-5-16,-9 1 2 16,-8 1-8-16,-1 3 3 15,-1 2-7-15,6-5 2 0,7 3-4 16,10-9-1-16,8-2-1 16,16-8-24-16,9-4-13 15,9-2-12-15,3-3-39 16,4-5-37-16,13 0-26 15,-2 0-42-15</inkml:trace>
  <inkml:trace contextRef="#ctx0" brushRef="#br0" timeOffset="-213663.87">5518 7479 56 0,'0'0'111'15,"0"0"-75"-15,0 0 23 16,0 0 5-16,0 0 2 31,0 0 4-31,113-10-26 16,-93 10-14-16,-7 0 0 0,-4 0-4 0,-6 0-3 15,-3 0-8-15,0 5-4 0,0 7-11 16,-15 6 37 0,-12 3-12-16,-4 2-13 0,-5-2-1 15,-1-1-6-15,7-3-5 16,9-1-4-16,8-7-3 16,7-1-1-16,6-3 1 15,0-4-3-15,13 3-10 16,20-4 15-16,15 0 5 15,7 0 16-15,6-1-10 16,-3-9-6-16,-1-3-7 16,-6 3-3-16,-2 0-17 15,-40 4-74-15,-3 0-183 16</inkml:trace>
  <inkml:trace contextRef="#ctx0" brushRef="#br0" timeOffset="-213051.73">6407 6706 132 0,'0'0'52'0,"0"0"47"15,0 0-21-15,0 0-3 16,0 0-24-16,0 0-11 16,-235 337-17-16,215-271-4 0,2-5-12 15,12-9-2 1,6-9-4-16,0-4-1 0,12-8 0 15,15-3-9-15,-1-7 9 16,9-1 4-16,-2-3 1 16,6-5-5-16,4-8-14 15,-28-4-73-15,-5 0-162 16</inkml:trace>
  <inkml:trace contextRef="#ctx0" brushRef="#br0" timeOffset="-212457.78">6622 6925 477 0,'0'0'5'16,"0"0"-5"-16,0 0 0 15,0 0 6-15,0 0 22 16,0 0 16-16,-46 125-26 16,40-93-15-16,3-1-3 15,3-4 3-15,0-4-3 0,0-8-5 16,13-4-5-16,5-1 2 15,9-6 6-15,-1-4 2 16,6 0 5-16,1-4 3 16,0-16-6-16,-2-5 6 15,-4-6-1-15,-5 1-4 16,-12 5 0-16,-3 4-2 16,-7 9-1-16,0 1-5 15,0 9 5-15,0 2 7 16,0 0-7-16,-7 0 0 15,0 2-2-15,-3 15 2 16,-5 9 2-16,-2 7 5 0,-2 7 5 16,0 6-2-16,-2 3 10 15,3-2 3-15,1 3-12 16,7-2 7-16,-2-4-1 16,-1-4-2-16,-1-7-2 15,-2-8-8-15,1-8-3 16,-6-7-2-16,-1-4-6 15,2-6-48-15,-3 0-34 16,18-7-70-16,2-6-248 16</inkml:trace>
  <inkml:trace contextRef="#ctx0" brushRef="#br0" timeOffset="-211798.51">7183 7107 110 0,'0'0'228'0,"0"0"-220"16,0 0 19-16,0 0-16 15,0 0 6-15,0 0 59 16,88 3-3-16,-66-1-36 16,5-1-12-16,3 2-2 15,-3-1-7-15,0 0-8 16,-2 0-2-16,-1-1-3 0,-2 1-3 15,-5 2 0 1,-4-2-2-16,-1 0-7 16,-6-2-33-16,-2 0-35 0,-4 0-84 15,0 0-139 1</inkml:trace>
  <inkml:trace contextRef="#ctx0" brushRef="#br0" timeOffset="-211195.14">8047 6776 367 0,'0'0'42'16,"0"0"-25"-16,0 0-13 15,0 0-4-15,0 0 0 0,0 0 11 16,-91 13 25-1,64 11-1-15,-6 13-1 0,2 10-11 16,-5 8-17-16,3 7 3 16,2 7 5-16,3 1-6 15,6-4-2-15,9-4-4 16,10-2 0-16,3-10-4 16,3-4 1-16,21-13-2 15,4-4-3-15,5-10 6 16,3-8 35-16,-5-4-13 15,6-7-22-15,1 0-4 16,-5-9-43-16,-5-12-28 0,-19 8-131 16</inkml:trace>
  <inkml:trace contextRef="#ctx0" brushRef="#br0" timeOffset="-210308.52">8215 7044 35 0,'0'0'265'15,"0"0"-262"-15,0 0 11 16,0 0 9-16,0 0 43 16,0 0 19-16,11 99-41 0,-11-79-20 15,-11-1-13-15,1-2-8 16,1-7-1-16,3 0 0 16,3-6 0-16,0-2-2 15,3-2 0-15,0 0-8 16,0 0-3-16,0 0-4 15,0-6-18 1,9-10 26 0,-3-8-30-16,6 4 26 0,3-8 11 15,0 0 10-15,4 8 2 16,2 1 10-16,0 5-1 0,0 4 0 16,-2 1-4-16,-4 6-14 15,0 2-3-15,-6 1 0 16,3 0-2-16,-5 0 0 15,-1 10-2-15,-1 7 1 16,-5 3 3-16,0 2 0 16,0 1 11-16,0-2 9 15,0-2-17-15,-10-3 1 16,2-2-4-16,2-4 2 0,3-6-2 16,3-4-5-1,0 0 2-15,0 0-2 16,0 0 4-16,6 0-5 0,11-17 5 15,9-1 1-15,1-10-12 16,0 1 9-16,7 3 3 16,-9 3 3-16,1 6-3 15,-2 5 0-15,-12 7 0 16,1 3 0-16,-4 0-3 16,2 0 1-16,-4 14-2 15,-4 9 4-15,0 3 0 0,-3 0 8 16,0 2 6-1,0 1-7-15,0-6-7 16,-6 1-9-16,-1-8-7 0,0-7-40 16,6-9-90-16,1 0-166 15</inkml:trace>
  <inkml:trace contextRef="#ctx0" brushRef="#br0" timeOffset="-209884.42">8854 7061 173 0,'0'0'3'0,"0"0"-3"16,0 0 5-16,0 0 28 15,0 0 66-15,0 0 0 16,90-7-44-16,-76 7-14 16,0 0-15-16,-4 3-17 0,-7 8-2 15,-3 3 0-15,0 4-2 16,0 4 15-16,-7-4 21 15,-15 5-33-15,-4-4-4 16,-7-2-4-16,0 2-3 16,5-5-2-16,1-4-7 15,11-5-18-15,4-3-34 16,8-2-66-16,4 0-70 16,0-2 30-16</inkml:trace>
  <inkml:trace contextRef="#ctx0" brushRef="#br0" timeOffset="-209555.18">9134 7037 402 0,'0'0'23'15,"0"0"-20"-15,0 0-3 16,0 0 0-16,0 0 0 15,0 0 26-15,-1 23 50 16,-11-5-63-16,-7 1 5 16,-1 3-5-16,4-1-6 15,0-2 1-15,5-1-2 16,2-3-3 0,6 1-3-16,3-5-3 15,0-2 0-15,0-2-2 0,6-4 5 0,8 4 15 16,8-6 12-16,3-1-15 15,8 0-12-15,0 0-2 16,-1-8-35-16,7-11-44 16,-25 9-63-16,-5 4-124 15</inkml:trace>
  <inkml:trace contextRef="#ctx0" brushRef="#br0" timeOffset="-209006.32">9535 7123 348 0,'0'0'42'0,"0"0"-8"16,0 0-22-16,0 0-4 0,0 0 11 31,0 0 36-31,0 0-22 15,99 8-13-15,-72-6-7 0,0-2-5 0,3 0 1 16,0 3 3-16,-1-2-2 16,-3-1-9-16,-3 1-1 15,-3-1-11-15,-11 0-27 16,-3 0-52-16,-6-1-81 16,0-5-143-16</inkml:trace>
  <inkml:trace contextRef="#ctx0" brushRef="#br0" timeOffset="-208725.14">9657 7024 112 0,'0'0'42'15,"0"0"49"-15,0 0 5 16,0 0-28-16,0 0-3 16,0 0-5-16,-59 88-32 15,49-62-12-15,-2 0-5 0,2-2-10 16,0 0 0 0,4-3-1-16,2-1 0 0,1-5-13 15,3-2-33-15,0-8-49 16,0-5-82-16</inkml:trace>
  <inkml:trace contextRef="#ctx0" brushRef="#br0" timeOffset="-207986.15">10182 6977 262 0,'0'0'98'0,"0"0"-49"16,0 0 11-16,0 0-21 16,0 0 23-16,0 0-1 15,-9-3-10-15,-4 3-14 16,-1 0-11-16,-14 0-23 16,2 0-3-16,-1 16-2 15,-1 7-3-15,-2 5-3 16,2 5 8-16,4 2-6 15,6-4-2-15,7 2-5 16,10-7-1-16,1-7-6 0,0-4 6 16,18-2 1-16,1-5-6 15,7 1 19-15,3-4 16 16,6 0-7-16,-5-4-4 16,1-1-5-16,-4 0-12 15,0 0-17-15,-5-3-21 16,-7-10-71-16,-15 6-86 15</inkml:trace>
  <inkml:trace contextRef="#ctx0" brushRef="#br0" timeOffset="-207595.62">10364 6772 121 0,'0'0'68'0,"0"0"9"15,0 0 6-15,0 0-13 16,0 0-31-16,0 0 25 15,0 0-25-15,110 295-11 16,-110-231 1-16,0-2 16 16,-9-4-24-16,-18 2-16 15,-7-7 6-15,-15 0-8 16,-3-7 6-16,0-3-5 16,5-7 1-16,3-4-5 15,11-4-2-15,4-8-24 16,7-7-15-16,14-6-42 15,8-7-79-15,0-3-179 0</inkml:trace>
  <inkml:trace contextRef="#ctx0" brushRef="#br0" timeOffset="-206499">10786 6561 272 0,'0'0'13'0,"0"0"73"0,0 0-26 16,0 0-35-16,0 0 24 15,0 0 1-15,94 193-21 16,-87-148 0-16,-4 2-12 15,-3 6 0-15,0 5 2 16,-3 3 5-16,-13-2-12 16,-5-3-11-16,-4-10 3 15,-2 0-4-15,3-8 0 16,0-8-9-16,5-4-24 16,3-7-31-16,3-10-14 0,3-5-38 15,10-4-64-15</inkml:trace>
  <inkml:trace contextRef="#ctx0" brushRef="#br0" timeOffset="-205555.83">11098 6621 75 0,'0'0'205'0,"0"0"-165"15,0 0 36-15,0 0-42 16,0 0-10-16,0 0 28 15,0 0-9-15,52 3-11 16,-46-3-13-16,0 1-10 16,2 2-5-16,2 1-2 15,-1 1 12-15,0 0 3 16,-2 0 0-16,-3 2-7 16,-2 0-5-16,-2-1-5 15,0 4 0-15,0 2 2 0,-13 1 14 16,-5 4-11-16,-9 1-3 15,-2-1 2 1,0 2 1-16,2-3-5 0,2 1-3 16,5-5 0-16,7-3 3 15,7-4-2-15,6 0-3 16,0-5 3-16,0 1-9 16,3-1 11-16,20 0 0 15,15 0 12-15,8 0-1 16,6 0-10-16,3 0 4 15,4-7-5-15,6-2 0 16,3 4-28-16,-45 1-88 16,0 1-242-16</inkml:trace>
  <inkml:trace contextRef="#ctx0" brushRef="#br0" timeOffset="-203707.07">13166 5674 273 0,'0'0'4'0,"0"0"2"0,0 0-4 16,0 0-2-16,0 0 5 16,0 0 40-16,247 18 22 15,-196-14-32-15,5 5-15 16,9-1-12-16,-4-2-3 16,1 0-3-16,0 0 7 15,-3-4-8-15,-1 1-1 16,-3 1-4-16,-3-4-20 15,-10 2-1-15,-9-1 16 16,-7-1 7-16,-13 0-1 16,-5 0 3-16,-5 0 4 15,0 0 5-15,-3 0 19 16,0 0-6-16,0 0-19 0,0 0-3 16,0 0-9-16,0 0-37 15,-3 0 10-15,1 0 28 16,1 0 3-16,-1 0 5 15,2 0-1-15,-3 0-11 16,2 0-66-16,1 0-71 16</inkml:trace>
  <inkml:trace contextRef="#ctx0" brushRef="#br0" timeOffset="-203267.07">14958 5609 227 0,'0'0'1'0,"0"0"0"0,0 0 7 15,0 0 16-15,0 0 48 16,0 0 34-16,0 64-33 15,0-48-35-15,-4 1-5 16,-2 2-12-16,0 1-13 16,0-4-4-16,3-2-3 15,-1 0-1-15,1-1 0 16,-4-1-25-16,0-1-52 16,7-11-96-16,0 0-92 15</inkml:trace>
  <inkml:trace contextRef="#ctx0" brushRef="#br0" timeOffset="-202687.18">14880 5457 171 0,'0'0'20'0,"0"0"60"16,0 0-24-16,0 0-4 15,0 0 13-15,0 0-10 16,0 0-19-16,-133 67-10 16,101-40-5-16,3 1-8 15,-4-1-9-15,4 3 0 16,3-2-2-16,3 3-1 15,7 3 3-15,9 1-4 16,4 0-5-16,3 2 1 16,0-3 4-16,17 0 3 15,7-4 11-15,2-1 0 0,4-5 0 16,2-5-2-16,4 0-4 16,3-7-1-16,0 1 26 15,7-8-22-15,-4-4-3 16,4-1-6-16,2 0-2 15,-2-10-1-15,-1-12-4 16,1-6 4-16,-4-5-19 16,0-9 11-16,-11 3-2 15,-3-7 7-15,-6 5 8 16,-6 0-4-16,-8 3 0 16,-8 5-7-16,0 1 7 15,-4 1 2-15,-19 2-2 16,-3-2-2-16,-9 2-20 15,-6 1-2-15,-4 3-16 0,0 3-4 16,-10 5-19-16,34 16-59 16,7 1-48-1</inkml:trace>
  <inkml:trace contextRef="#ctx0" brushRef="#br0" timeOffset="-201557.63">13007 6843 92 0,'0'0'0'16,"0"0"-21"-16,0 0 7 15,0 0 14-15,0 0 65 16,0 0 39-16,49 0-19 0,-37 0-29 15,2-4-14 1,-2 0-2-16,4 0-11 16,-2 0 2-16,-1-1-12 0,5 2-8 15,0 2-7-15,1 1 11 16,7-1-2-16,5 1 3 16,8 0-6-1,8 0 7-15,8 0-5 0,10 0-8 16,2 1 6-1,2 3-7-15,-4 1-2 0,-7-4 2 16,-5 2 12 0,-8-2-4-16,-6-1-9 15,-9 0-2-15,-8 0 1 0,-6 0-2 16,-10 0 2-16,-5 0 1 16,-1 0 2-16,0 0-2 15,0 0 0-15,0 3-2 16,0-3 0-16,0 2-2 0,-7-2 2 15,1 0-23 1,-1 0-20-16,0 0-20 0,7 0-49 16,0 0-98-1</inkml:trace>
  <inkml:trace contextRef="#ctx0" brushRef="#br0" timeOffset="-200916.94">14633 6608 127 0,'0'0'0'0,"0"0"-5"16,0 0 5-16,0 0 63 0,0 0 79 16,0 0-13-16,72-11-52 15,-53 11-40-15,1 0-23 16,-1 0-3-16,1 0-3 15,-7 0 3-15,2 0-6 16,-5 0-5-16,0 8-2 16,-3 2-1-16,-4-1-5 15,-3 2 8 1,0-1 13-16,0 1-11 16,-13 0-2-16,-4 5 4 0,-5 0-3 15,-7-4 1-15,0 1-1 16,-5 1-1-16,2-2 0 15,0 1-1-15,6-3-2 0,0 3 2 16,10-6-5-16,6 2 6 16,4-1-4-16,1-5 3 15,5 2-7-15,0-1-4 16,0-4 12-16,0 6 7 16,15-3 19-16,3 1 11 15,6 0-4-15,2 2-22 16,6-3-6-16,1-1-2 15,6-2-2-15,-1 0-1 0,7 0-10 16,0 0-11 0,1 0-11-16,-1 0-43 0,-33-7-65 15,0 1-186 1</inkml:trace>
  <inkml:trace contextRef="#ctx0" brushRef="#br0" timeOffset="-200289.73">14971 6482 419 0,'0'0'3'0,"0"0"-1"0,0 0-1 15,0 0 0-15,0 0 3 16,0 0 34-16,-208-1 13 16,169 12-36-16,1 6-7 15,-5 5-7-15,7 0-1 16,-2 3-6-16,0 2 6 16,3 2-1-1,4-2-13-15,1-1 0 16,11 0-12-16,6-2-5 0,9-1 0 0,4 0 22 15,0 3 4-15,0 0 5 16,17 0 6-16,2 2 8 16,4-3-12-16,-1-2-4 15,5-3-1-15,-1-3 3 16,6 1 36-16,1-5 8 16,1-4 9-16,5 1-43 15,1-6-4-15,0-1 1 16,5-3-5-16,1 0 0 15,1-17-1-15,0-4-1 16,-2-4-3-16,-3 1 1 16,0-2 2-16,-6-3 2 15,-5 1 0-15,2-1 2 16,-8 3 2-16,-7-7 3 0,-5 3 14 16,-10 1-10-16,-3-2-13 15,-3-1 0-15,-20-1 2 16,-7 1-2-16,-6 0-5 15,-5 3-3-15,-5 6-28 16,-5 3 3-16,-2 7-10 16,-1 3-44-16,41 10-37 15,-4 0-36-15</inkml:trace>
  <inkml:trace contextRef="#ctx0" brushRef="#br0" timeOffset="-193201.17">1294 7879 292 0,'0'0'151'15,"0"0"-98"-15,0 0-25 16,0 0-4-16,0 0 10 16,0 0 22-16,15 3-13 15,-15-3-15-15,0 0-11 16,0 0-9-16,0 0-8 15,0 0 8-15,0 0 11 0,0 0 3 16,0 0-6-16,0 0-5 16,0 0-5-16,0 0-6 15,0 0-1-15,0 0-1 16,0 0 2-16,0 1 1 16,0-1 0-16,0 3 3 15,0-3-2-15,-1 0 1 16,-7 4-3-16,-4 2 3 15,-7-3 0-15,-5 4 5 16,-4-1-2-16,-8-2-3 16,-3-1-3-16,-7 0 0 0,1-2 0 15,-7 1 0-15,7 2-2 16,6-4-5-16,9 3-15 16,5-3 9-16,1 0-12 15,9 0 5-15,5 0 0 16,7 0 3-16,3 0 7 15,0 0-1-15,0 0-1 16,0 0 8-16,0 0 3 16,0 0-1-16,0 0 2 15,0 0-1-15,0 0-1 16,0 0 0-16,0 0 2 16,0 3 6-16,0 2-6 0,0 1-14 15,0 3 14-15,0 6 18 16,0 1 0-1,0 1-12-15,-2-1 0 0,-10 3 0 16,2 4 0-16,1 4-1 16,-3 3-5-16,3-1 4 15,0 7-4-15,3-2 0 16,3-2 0-16,0-2 1 16,0-6 2-16,3-2-2 15,0-2-1-15,0-6 0 16,0-2-6-16,0-4 6 15,0-2-12-15,3-5-36 16,0-1-46-16,0 0-136 16</inkml:trace>
  <inkml:trace contextRef="#ctx0" brushRef="#br0" timeOffset="-192998.09">927 8167 479 0,'0'0'116'0,"0"0"-116"16,0 0-4-16,0 0 4 15,0 0 19-15,0 0 28 0,-164 16-12 16,124-12-25-16,7-1-10 16,12-3-16-16,12 0-69 15,9 0-80-15,0 0-43 16</inkml:trace>
  <inkml:trace contextRef="#ctx0" brushRef="#br0" timeOffset="-191822.08">1115 8196 561 0,'0'0'15'0,"0"0"-12"0,0 0 4 15,0 0-6-15,0 0-1 16,0 0 1-16,49 119 0 16,-44-106 2-16,-2-6-3 15,-2 0 0-15,1-4-17 16,0-3-6-16,2 0 16 16,6 0 7-16,1-7 5 15,4-9-4-15,4 3-1 16,0-3 1-16,4-1 2 15,-1 2 2-15,5 3 18 16,-2 2-20-16,-5 2-1 16,2 3-2-1,-4 2-2-15,-9 2-5 0,-3 1-10 16,-6 0-15-16,3 0-13 0,-3 0-7 16,0 9 13-16,0-1 35 15,0 3 4-15,0 0 14 16,0 4-5-16,0-1 6 15,0-1-4-15,0 2-4 16,0-4-3-16,0-2-4 16,3-2-2-16,15-3-3 15,-3-1 5-15,7-3 14 0,-1 0-9 16,1 0 2-16,-2 0 0 16,-4-11-3-16,-2-5 3 15,-4-3 4-15,-7-2 11 16,-3-4 12-16,0 1-30 15,0 7-4-15,-12 4 0 16,-6 4-2-16,-1 5-2 16,-5 1-7-16,6 3 11 15,-3 0-5-15,12 0 2 16,2 0 3-16,4 0 0 16,3 0-1-16,0 0 0 15,0 0-9-15,0 0-10 16,7 0 17-16,11 0 3 0,3 0 22 15,6 0 1 1,-2 3-14-16,-1 1 4 0,0 3 0 16,1-1 2-16,-4 3-4 15,-1 1 3-15,-7 0-2 16,-4-3 11-16,-6 3-23 16,-3 1 0-16,0 1 16 15,0 1 8-15,0-2-16 16,0 1-8-16,0-2 2 15,0-3 2-15,3 0-4 16,0-4 0-16,3-3-4 0,3 0 1 16,0 0 3-1,10 0 7-15,4-7 10 0,5-6-10 32,2-9-3-32,4 1 4 15,-4 1 14-15,0 3-11 0,-8 7-9 0,-9 4-2 16,-2 6-1-16,-5 0-1 15,3 0-5-15,-2 17-2 16,2 5 7-16,-4-1 2 16,1 3 19-16,0-2-5 15,1 1-12-15,-1-4 1 16,3-4-3-16,-3-7-1 0,-1-4-3 16,2-1 3-16,5-3-12 15,0 0-8-15,6 0 21 16,7-12 3-16,2-9-2 15,4-8 1-15,-4 2-2 16,-1 8-9-16,-7 3 4 16,-7 9 5-16,-3 3 10 15,-6 2-1-15,-3 2 12 16,3 0-21-16,3 5-7 16,7 13 2-16,-1 3 5 15,6 0 0-15,0 2 0 16,0-2-18-16,-1-5-39 0,3-9-47 15,-15-7-74-15,1 0-237 16</inkml:trace>
  <inkml:trace contextRef="#ctx0" brushRef="#br0" timeOffset="-190865.57">3368 7940 299 0,'0'0'30'0,"0"0"29"31,0 0 16-31,0 0-24 0,0 0-4 0,0 0 9 0,-116-24-25 31,77 24 8-31,-3 0-1 0,-10 0-11 0,0 16-4 32,-1 5 12-32,1 7-23 15,7 9-2-15,7 5-6 0,8 4-4 16,12 2 0-1,6-2-3-15,12-5 1 16,0-6-5-16,12 0-2 0,16-5 1 0,11-10-12 0,6 1-6 16,10-7-3-16,3-9 29 15,2-5 1-15,4 0 2 16,-1-11-3-16,-2-11 0 0,0-5-2 16,-9-3-7-1,-10 1-12-15,-12 1 17 0,-11 0 4 16,-13-1 2-1,-6-1-2-15,0 1-7 0,-22-4-2 16,-14 2 9-16,-3 2 9 16,-10 6-3-16,-2 4-6 15,2 2-1-15,-3 4-1 16,3 3-1-16,7 2-34 16,6 8-24-16,11 0-13 15,25 0-29-15,0 8-91 16</inkml:trace>
  <inkml:trace contextRef="#ctx0" brushRef="#br0" timeOffset="-190285.14">3144 8133 207 0,'0'0'75'0,"0"0"-28"15,0 0-41-15,0 0-5 16,0 0-1-16,0 0 7 16,0 0 1-16,18 5-1 0,-18 4-5 15,0 0 9 1,0 2 12-16,0-2 24 0,0 1-25 15,-7 0-8-15,-4-2-1 16,2 2-7-16,-4-3 4 16,1 1 1-16,-3-2 4 15,3 0-8-15,0-4-4 16,2 1-2-16,5 0 0 16,2 0-1-16,3-1 0 15,0-2 0-15,0 0 0 16,0 0 10-16,6 0 21 15,12 0-7-15,7 0 16 16,8 0-26-16,6 0-4 16,-3 0-7-16,-2 0-3 15,-7 0-1-15,-3 0-50 0,-24 0-70 16,0-5-167 0</inkml:trace>
  <inkml:trace contextRef="#ctx0" brushRef="#br0" timeOffset="-187289.33">4080 8210 119 0,'0'0'126'0,"0"0"-85"0,0 0 0 16,0 0-19-16,0 0 5 15,0 0 39-15,3-13-7 16,1 12-13-16,-4 1-16 15,3 0-2-15,-3 0 0 16,0-3 1-16,0 0-6 16,0 3-10-16,0 0-10 15,0 0 5-15,0 0 5 16,0 0-8-16,0 3-3 16,0 4 2-16,0 6-2 15,0-1 0-15,0 2 1 16,0 2-2-16,0 1 0 0,0 0-1 15,0 0 0 1,6-1-2-16,3-3-2 0,6 3-4 16,-3-6-8-16,4 0 0 15,7-5-15 1,2-3 31-16,2-2 8 16,-2 0 0-16,-5 0-3 0,-1-7-5 15,-7-6-5-15,0-3-2 16,-6-1-12-16,-6 3 9 15,0 2 4-15,0-1-22 16,0 9 16-16,0-2 12 16,0 4 7-16,0 2-2 0,0 0-5 15,0 0-10-15,0 8 8 16,0 10 1-16,0 4 1 16,6 1 1-16,4 0-1 15,2-4 0-15,6-5-7 16,0-1 2-16,6-5 5 15,-2-3 38-15,4-4-26 16,-7-1-4-16,5 0 0 16,-6-1-7-16,-2-15-1 15,2-3-20-15,-3-1 16 16,-3-4-17-16,-3 1-27 16,-3 4-8-16,-6 5 44 0,0 5-4 15,0 8-17-15,0 1 33 16,0 0-5-16,0 0 3 15,0 8 0-15,0 8 3 16,0 0-1-16,0 4 5 16,9-3-5-16,7-4-2 15,1-3-4-15,2-2 6 16,1-2 11-16,5-2 33 16,2-3-34-16,1-1 0 15,-1 0-2-15,1 0-5 16,-4-6 0-16,-3-7 0 15,0 0 5-15,-9-4 9 0,-5 3 9 16,-4-2-26-16,-3 7-1 16,0 2-18-16,-3 1 18 15,-10 2 1-15,-2 4 0 16,-3 0-1-16,3 0-3 31,-1 7 3-31,2 5 1 0,1 5 0 16,7-1 2-16,3-3-1 0,3 4-2 0,0-5-1 15,16-1 2 1,13-1 32-16,11-3 34 0,5-3-56 16,4-1-10-16,2-1-51 15,-32-2-79-15,2 0-240 16</inkml:trace>
  <inkml:trace contextRef="#ctx0" brushRef="#br0" timeOffset="-186914.42">5827 8097 375 0,'0'0'31'0,"0"0"-30"15,0 0-1-15,0 0 10 16,0 0 40-16,0 0 19 16,0 0-22-16,-163 142-20 15,153-116-16-15,4-5-11 16,6-4-2-16,0-5-5 15,6-2-2-15,16-6 9 0,5-1 10 16,6-3-10-16,5 0-16 16,10 0-85-1,-27 0-60-15,-3-10 15 0</inkml:trace>
  <inkml:trace contextRef="#ctx0" brushRef="#br0" timeOffset="-186191.96">6152 8156 406 0,'0'0'56'0,"0"0"-44"16,0 0-5-16,0 0-6 0,0 0 4 15,0 0 24 1,-131 61 12-16,111-36-11 0,1 2-16 16,10-3-14-16,6-2-6 15,3-5-8-15,0-1-10 16,9-9-6-16,13-1 30 15,1-6 4-15,5 0 22 16,5 0-15-16,1-3-2 16,-7-13-2-16,-1-4 0 15,-1 4 4-15,-9-1-9 16,-4 1 1-16,-9 4 1 16,0 7-5-16,-3 4 1 15,0 1 0-15,0 0 1 16,0 0 22-16,0 0-23 0,0 1-7 15,0 15 7 1,0 1 3-16,0 0-2 0,0-1 0 16,0 0-1-16,0-5 0 15,12-1-5-15,-3-4-10 16,0-2-13-16,4-2 28 16,-3-2 11-16,6 0-1 15,3-10-4-15,1-3-6 16,2-6-2-16,-1 0-5 15,1-2-13-15,-7 5-2 16,3 4 14-16,-9 7 6 16,4 5-1-16,-6 0-1 15,0 0-1-15,2 11 5 0,1 7 0 16,-4-2 13 0,3 2 7-16,-5-2-1 0,-1 1-17 15,5 0-1-15,-2-5-1 16,6-3-9-16,1-2-23 15,1-3-33-15,2-1 36 32,-1-3 26-32,3 0 2 15,0 0-11-15,-1-3-4 16,6-12 14-16,-5-6 2 0,0 1 2 16,-6 4 1-16,1 5 16 15,-7 6 2-15,-3 3 5 16,5 2-19-16,1 0-7 15,7 4-1-15,-1 13-24 16,6 2 23-16,-15-11-72 16,4-2-103-16</inkml:trace>
  <inkml:trace contextRef="#ctx0" brushRef="#br0" timeOffset="-185627.57">7138 8374 373 0,'0'0'189'0,"0"0"-182"16,0 0-14-16,0 0-181 15,0 0 71-15,0 0 117 16,0 0 108-16,252-49-3 0,-216 27-55 16,0 1-45-16,-3 0-5 15,-8 3-35-15,-10 6 35 16,-9 3 1-16,-6 2-1 15,0 6-60-15,-18 0-3 16,-4 1-41-16,-8 0 32 16,3 0 37-16,-3 1 35 15,4 8 40-15,6 3 1 16,5-1 30-16,1-1 12 16,10 5-16-16,1-3-25 0,3 1-40 15,0 2 6-15,10 3 14 16,13 2 24-16,-1 2-9 15,1-1-5-15,-4 1-13 16,-1-1-9-16,-6-1 0 16,-3-1-1-16,-6-3-9 15,-3 0 3-15,0-5-4 16,0-3 1-16,-9-2-17 16,-9-4-20-16,-3-2-55 15,12 0-87-15,-1 0-181 16</inkml:trace>
  <inkml:trace contextRef="#ctx0" brushRef="#br0" timeOffset="-185001.4">7656 8372 283 0,'0'0'173'16,"0"0"-173"-16,0 0-1 15,0 0-26-15,0 0-16 16,0 0 43-16,112-13 53 16,-87 3-46-16,5-4 3 15,-1-2-10-15,0 0-2 16,-11-4-9-16,-3 0 7 0,-12 3-5 16,-3 3-39-16,0 3 31 15,-17 5 8-15,-5 1-10 16,-7 5 19-16,0 0 18 15,-4 3 20-15,1 10-10 16,6 10-11-16,-1 1 8 16,15 2-4-16,5-3-7 15,7 3-13-15,0-3 10 16,22-4 13-16,2-2 15 16,5-4 3-16,6-4-30 15,1-3-7-15,0-4-2 16,4-2 2-16,-6 0 1 0,5-15 0 15,0-8-3-15,4-2-3 16,-4-4-5-16,-10-3-16 16,0 5 7-16,-16 0 9 15,-7 7 3-15,-6 3-3 16,0 5-28-16,0 5 33 16,-10 1 0-16,-5 6 0 15,-9 0 0-15,2 0 0 16,-2 9 6-16,6 6 1 15,5 6-1-15,4 0-3 16,5 2-1-16,4 1 9 16,0-3-4-16,16-3 2 15,6-6 19-15,8-1-13 0,6-7-7 16,3-2-8-16,0-2-4 16,2 0-15-16,-2-7-13 15,-31-3-52-15,0 0-109 16</inkml:trace>
  <inkml:trace contextRef="#ctx0" brushRef="#br0" timeOffset="-183948.64">8884 7905 227 0,'0'0'49'0,"0"0"38"16,0 0-48-1,0 0-23-15,0 0 22 0,0 0 12 16,0 0-19-16,-39 317-9 16,39-293-9-16,0-3-11 15,0-2-2-15,0-6-2 16,0-1 1-16,0-4-42 15,12-2-47-15,-7-6-61 16,0 0-69-16</inkml:trace>
  <inkml:trace contextRef="#ctx0" brushRef="#br0" timeOffset="-183714.42">8955 8158 145 0,'0'0'162'0,"0"0"-152"16,0 0 44-16,0 0-54 15,0 0-4-15,0 0-11 16,-149 6 6-16,127-3-13 15,14-3-58-15,5 0-89 16</inkml:trace>
  <inkml:trace contextRef="#ctx0" brushRef="#br0" timeOffset="-183277.07">9036 7995 71 0,'0'0'126'0,"0"0"-100"15,0 0 99-15,0 0-63 16,0 0-45-16,0 0 40 16,16 192-18-16,-16-147-12 0,0-4-8 15,0-5-16 1,0-7 0-16,0-8-1 0,0-8-1 15,0-6-1-15,0-4 0 16,5-3-8-16,4 0-1 16,7-1-13-16,0-19 18 15,10-3-32-15,-3-2 36 16,0 5 5-16,-7 1 14 16,-2 6 27-16,-5 7-23 15,-3 1-10-15,-6 4 12 16,3 1-2-16,-3 0-23 15,3 0-8-15,1 18 8 16,5 1 4-16,-1 8 7 16,1-5-11-16,1 1-9 15,2-2-26-15,2-3-39 0,-4-15-128 16,-4-3-102-16</inkml:trace>
  <inkml:trace contextRef="#ctx0" brushRef="#br0" timeOffset="-182539.42">9696 8246 167 0,'0'0'289'0,"0"0"-255"15,0 0 19-15,0 0-50 16,0 0-1-16,0 0-2 16,-123 10 20-16,100 10-2 15,6 5 3-15,5-1-16 16,2 0-5-16,7-1-12 16,3-3 9-16,0-3-5 15,5-4-2-15,12-6-11 16,3-1 21-16,6-6 23 15,-1 0-8-15,5 0-1 0,0-11-11 16,-5-9 10-16,4-3-5 16,-7-3 4-16,-1 2-7 15,-12 6-2-15,-3 5 10 16,-3 9 4-16,-3 4-5 16,0 0-12-16,0 0-18 15,0 0-31-15,0 14 49 16,4 5 4-16,3 4 5 15,3-1 0-15,2 0-9 16,1-7-2-16,3 1-7 16,7-6-22-16,-3-6 31 15,2-4 7-15,1 0 1 0,6 0-8 16,-2-10-4-16,-1-11 3 16,3-7 1-16,-8-9 2 15,0-7-2-15,-2-5-9 16,-6-6-6-16,1 4-5 15,-12 6-27-15,-2 8 26 16,0 15 21-16,0 8 14 16,0 8 13-16,0 3 8 15,0 3-25-15,0 0-10 16,-2 6-3-16,-1 14 3 16,-1 9 12-16,0 7-5 15,3 1-1 1,-1 3 8-16,1-1-11 15,1-5 1-15,0-8-3 0,0-6-1 0,0-8 1 16,0-8-1-16,0-1-17 16,0-3-48-16,0 0-55 15,0 0-45-15</inkml:trace>
  <inkml:trace contextRef="#ctx0" brushRef="#br0" timeOffset="-182383.26">10241 8254 475 0,'0'0'59'16,"0"0"-46"-16,0 0 3 16,0 0-16-16,0 0-18 15,0 0-12-15,0 0-22 16,-247-35-58-16,241 31-204 16</inkml:trace>
  <inkml:trace contextRef="#ctx0" brushRef="#br0" timeOffset="-181583.69">11550 7953 355 0,'0'0'121'0,"0"0"-98"16,0 0 11-16,0 0-34 15,0 0 2-15,0 0 23 16,-36 0 29-16,15 0-14 15,-1 0-9-15,-7 0-16 0,0 0-9 0,-4 0-3 32,-2 0-2-32,2 0 0 0,1 1 0 15,-1 3-2-15,3-1 0 0,5 1-12 0,9-1-12 32,5 2 11-32,6-4 12 15,4 0 1-15,1-1-5 16,0 4 2-16,0 1-1 15,0 2 5-15,3 3 9 16,5 4 12-16,2 2-9 16,-7 0-4-16,0 1-2 15,0 5-4-15,-3 0 0 0,0 3-1 0,0 0 3 16,0 3 2-16,-3-4-3 0,-7-1 0 16,0 0-2-16,3-3-1 15,-2 0 2-15,3-3-1 16,0-2-2-16,6-2 0 15,0-2-3-15,0-2-2 16,0-2-16-16,15-3-16 16,4 0 38-16,4 1 5 15,-1-5 8-15,5 0-7 16,0 0 2-16,-2 0-5 16,-9 0 0-16,4 0-3 15,-7 0 0-15,3 0-15 16,0-9-39-16,-6-4-32 15,-10 6-64-15,0-3-103 0</inkml:trace>
  <inkml:trace contextRef="#ctx0" brushRef="#br0" timeOffset="-181378.3">11361 8158 445 0,'0'0'74'16,"0"0"-28"-16,0 0-19 0,0 0-26 15,0 0 8-15,0 0 15 16,-110-2-10-16,76 2-14 16,0 0-26-16,4 0-42 15,24 0-126-15,3 0-158 16</inkml:trace>
  <inkml:trace contextRef="#ctx0" brushRef="#br0" timeOffset="-178837.91">11744 8183 231 0,'0'0'231'16,"0"0"-187"-16,0 0 24 15,0 0-46-15,0 0 17 16,0 0 16-16,0 0-5 15,0-12-14-15,0 12-11 16,0 0-10-16,0 0-5 16,0 0-6-16,0 0-4 15,0 0-8-15,-3 13-8 16,-3 9 15-16,-1 1 2 0,4 2-1 16,2-3 0-16,1-2 0 15,0-3 1-15,0-8-1 16,0 0-6-16,0-5-2 15,1 0-10-15,15-1-9 16,0-3 27-16,7 0 0 16,-1 0 8-16,5-1-6 15,-1-11-2-15,0-2 0 16,-5 5 0-16,0-4 0 16,-5 2 0-16,-5 2 3 15,0 3-3-15,0-1 2 16,-5 3-1-16,0 4 2 0,-6-1 4 15,3 1-4 1,-2 0-3-16,4 0-3 0,5 0-3 16,4 0 1-16,2 0-1 15,-4 8 5-15,-1 3-12 16,-1 1-1 0,-7 1 14-16,-3-3-1 15,0-4-23-15,0 1 2 0,0-1-3 0,-6-2-35 16,-15-1-50-1,12-3-82-15</inkml:trace>
  <inkml:trace contextRef="#ctx0" brushRef="#br0" timeOffset="-178634.83">11855 8025 640 0,'0'0'1'16,"0"0"-2"-16,0 0-16 0,0 0-78 15,0 0 9 1,0 0 19-16,-6-22 0 0,6 24-50 16</inkml:trace>
  <inkml:trace contextRef="#ctx0" brushRef="#br0" timeOffset="-174292.26">12907 7709 163 0,'0'-9'127'16,"0"4"-69"-16,0 2 36 15,-1 0-57-15,-6-1-14 16,5-2 17-16,-5 1-12 16,0-1-9-16,1-1 3 15,0 3-9-15,0 1 7 16,2 1-1-16,3 2 6 16,-2 0 1-16,3 0-14 0,-3 0-10 15,-3 0-2-15,-5 0-4 16,-4 0-1-16,-1 0 2 15,-4 12 2-15,-3 6 1 16,-4 5 4-16,-2 7 1 16,-2 5-2-16,4 5 1 15,-1 7 6-15,4 5-5 16,5 7 4-16,4 4 1 16,3 5 3-16,7 0-7 15,5 0-3-15,0-3 3 16,0-7-5-16,0-2-1 15,0 1-1-15,3-8 1 16,4-2-30-16,0-14-11 16,-4-10-24-16,-3-17-37 15,0-6-103-15,0-9-103 0</inkml:trace>
  <inkml:trace contextRef="#ctx0" brushRef="#br0" timeOffset="-174055.85">12834 8133 352 0,'0'0'20'0,"0"0"-12"16,0 0 6-16,0 0-3 0,0 0 9 0,0 0-5 15,-187-12-9-15,146 12-6 16,10 0-15-16,4 0-61 16,25 0-45-16</inkml:trace>
  <inkml:trace contextRef="#ctx0" brushRef="#br0" timeOffset="-173319.66">12819 8164 136 0,'0'0'48'0,"0"0"-29"16,0 0 16-16,0 0-34 16,0 0 0-16,0 0-1 15,-23 146 40-15,23-141-16 16,7 2 4-16,9-4 25 15,7-3-25-15,0 0-14 16,2-3-2-16,-2-10 8 0,3-6 0 16,-9-4-12-1,0-1-4-15,-2 0 1 0,-3 1-5 16,-6 0 0-16,-3 8-8 16,-2 0-3-16,-1 5 8 15,0 6 3-15,0 0 23 16,0 0 5-16,0 4-2 15,0 0-1-15,0 0-11 16,2 0 10-16,5-2-17 16,1 2-2-16,-2 0-2 15,3 0-1-15,-1 0-2 16,-2 0-1-16,0 4 1 16,-3 6 1-16,4 2 5 15,-4 3 2-15,1 2 5 16,-1 2 13-1,0-1-10-15,0-3-9 16,-3-2-2-16,3-1-3 0,0-5-2 0,1 3-4 16,1-2-1-16,-1-1-9 15,3-1-6-15,3-2-8 16,-4 1 14-16,5-5 14 16,-2 0 2-16,4 0 4 15,3-8 2-15,0-11-2 16,4-6-4-16,0-5-1 15,-2 1 0-15,2 3 1 0,-8 9 1 16,-1 9 0-16,-4 5 9 16,-4 3-9-16,0 0-3 15,0 0-5-15,3 5 3 16,-1 14 2-16,4 5 17 16,-4 5 0-16,-1-6-1 15,-1 4-4-15,1-5-11 16,-1-7-1-16,0-4-16 15,-3-4-21-15,7-3-41 16,-4-4-50-16,3 0-196 16</inkml:trace>
  <inkml:trace contextRef="#ctx0" brushRef="#br0" timeOffset="-172786.45">13649 8115 467 0,'0'0'89'0,"0"0"-89"16,0 0-9-16,0 0 9 15,0 0 1-15,0 0 14 16,-94 59 32-16,75-29-19 16,6-1-17-16,4 3-11 15,9-8-3-15,0-4-1 16,0-4-7-16,11-6-16 0,13 0 22 15,6-3 5-15,4-4 15 32,0-3-15-32,1 0 0 15,-4-3 0-15,0-14 6 16,-2-5 7-16,-4-9 1 16,5-8-7-16,-3-7-1 15,-6-5-5-15,-2-4 0 16,-1 2-1-16,-12 3-9 15,-2 7-2-15,-1 7 11 0,-3 10 2 16,0 10-1 0,0 6 13-16,0 7 19 0,0 2-11 15,0 1-22-15,0 0-7 16,0 7-5-16,0 23 12 16,0 5 18-16,0 11-9 15,-6 2 4-15,-4 4-6 16,-2 0-6-16,1-4 1 15,1-5 1-15,7-14-3 16,2-9-1-16,1-7-4 16,0-4-24-16,0-5-33 15,14-4-65-15,5 0 78 16,-9-6-176-16</inkml:trace>
  <inkml:trace contextRef="#ctx0" brushRef="#br0" timeOffset="-172614.55">14077 8210 178 0,'0'0'199'15,"0"0"-57"-15,0 0-84 16,0 0 14-16,0 0-45 16,0 0-16-16,0 0-9 15,-66-20 5-15,33 17-7 16,-3 0 9-16,7 2-9 16,0-2 0-16,9 3-13 15,6-3-35-15,5 2-62 16,9-2-129-16,0 1-19 15</inkml:trace>
  <inkml:trace contextRef="#ctx0" brushRef="#br0" timeOffset="-172378.72">14172 8121 288 0,'0'0'51'0,"0"0"-50"15,0 0 57-15,0 0-12 16,0 0 8-16,0 0 8 16,17 114-19-16,-17-93-13 0,0 2-21 15,0-2-9-15,0-6 0 16,0-2 0-16,0-6-10 16,0-3-41-16,0-4-62 15,0 0-110-15</inkml:trace>
  <inkml:trace contextRef="#ctx0" brushRef="#br0" timeOffset="-172206.88">14195 8078 721 0,'0'0'19'0,"0"0"24"15,0 0-43-15,0 0-35 16,0 0 3-16,0 0 30 15,4-21-20-15,4 21-68 0,-4 0-76 16,6 4-28-16</inkml:trace>
  <inkml:trace contextRef="#ctx0" brushRef="#br0" timeOffset="-171480.94">14410 8150 346 0,'0'0'110'16,"0"0"-104"-16,0 0-6 15,0 0 8-15,0 0-2 16,0 0-2-16,0 115 4 0,-7-94-4 16,3 6 6-1,4-5-8-15,0-5-2 0,0-4-6 16,11-2 6-16,1-5 24 16,2-3-8-16,-2-3-11 15,1 0 3-15,-3 0 1 16,-3-13-4-16,1-7 6 15,-4-4-6-15,-1-3-5 16,-3-1-5-16,0-2 2 16,0 2-27-16,0 0-8 15,-10 8 29-15,-1 11-4 16,0 1 12-16,1 5 1 0,4 2 0 16,2 0 0-16,1 1 0 15,3 0 0-15,0 0-2 16,0 0-3-16,0 0-3 15,0 0 8-15,0 0 3 16,7 0 19-16,9 0 4 16,4 0-6-16,9 0-7 15,-4 0 2-15,2 0-5 16,-5 0 7-16,1 0 2 16,-7 0 1-16,-3 0-13 15,-3 1-3-15,-3 3-3 16,-3 2 0-16,1 2 0 15,-1 4 1-15,-1 5 1 0,0 3 2 16,-1 3 8 0,-1 4 11-16,1-1-24 0,-1-2 0 15,2-2-3-15,2-5 0 16,1-4-8-16,-3-7-6 16,3-5 0-16,-2-1 1 15,3 0 16-15,5 0 11 16,4-17-5-16,3-6-3 15,2-6 6-15,-5 2-1 16,-1 3 0-16,-5 8-2 16,-3 6 6-16,-4 10-2 15,-3 0-10-15,0 0-6 16,4 0-18-16,2 19 9 16,4 5 15-16,5 3-1 15,5 5 0-15,-3-5-37 0,-11-17-95 16,4-7-186-1</inkml:trace>
  <inkml:trace contextRef="#ctx0" brushRef="#br0" timeOffset="-170718">15485 8078 206 0,'0'0'31'0,"0"0"-22"15,0 0-1-15,0 0 40 16,0 0 16-16,0 0-10 16,-41 80-21-16,35-58-8 15,0-2-16-15,6 1-8 16,0-3-1-16,0-5 0 0,3-2-13 15,4-5 13-15,2-3 46 16,0-3-4-16,2 0 1 16,-3 0 3-16,9-7-23 15,4-12 0-15,-8-1-7 16,5-6 3-16,-4-7-10 16,-1 2-9-16,-6-1-4 15,-4 3-15-15,-3 4 1 16,0 4-11-16,-3 3 29 15,-8 2 18-15,-5 0-4 16,-3 1-7-16,-4-3-2 16,-2 1-2-16,-2-3 5 15,1 1-4-15,-1-1-1 0,2 0 0 16,3 3 0-16,5 2-3 16,8-3 0-16,6 3-4 15,-1 0-10-15,4-4-8 16,0-1 17-16,4 0 5 15,11-2 8 1,-1 1-6-16,5 2 3 16,-2 5-3-16,1 3 3 0,2 2 0 15,0 4-3-15,2 4-4 16,0 1 1-16,2 0 1 16,-2 6 1-16,1 11-1 15,0 5-2-15,0 3-4 16,-1 6-2-16,-6 9 8 15,2 5 4-15,-7 7 1 16,-4 4 7-16,-5 5 10 0,-2 4-8 16,0 5-5-16,-6 2-4 15,-9-2 0-15,-6-1-2 16,-1-3-1-16,0-4-1 16,0 0-2-16,-2-5-9 15,4-11-15-15,5-9-23 16,0-16-37-16,15-21-53 15,0-1-105-15</inkml:trace>
  <inkml:trace contextRef="#ctx0" brushRef="#br0" timeOffset="-168253.14">16263 8051 433 0,'0'0'84'0,"0"0"-25"16,0 0 5-16,0 0-36 16,0 0 21-16,0 0 6 15,0 0-16-15,10 0-17 16,-10 0-9-16,0 0-5 15,0 0-4 1,0 0 2-16,0 0-2 16,0 0-4-16,0 3-8 0,0 17 8 0,2 1 4 15,-2 5-3 1,0-1 0-16,0-4-1 0,0-1 0 16,-2-3-7-16,-5-4 3 15,4-5-6-15,0-2-9 16,0-4 0-16,3 0-11 15,-3-2 0-15,3 0 4 16,0 0 12-16,0 0-7 16,0-6-16-16,0-8-29 15,0-4 41-15,9-2 22 16,1-3 0-16,9 0 3 16,1-2 0-16,-1 0 0 15,7 4 2-15,-4 3 8 16,1 1-6-16,-1 4 9 15,-1 4 1-15,-8 1-4 0,2 6 0 16,-6 2-1-16,-1 0-4 16,2 0-5-16,-3 2 0 15,1 12 3-15,-3 5 5 16,-1 2 3-16,-4 1 1 16,0 7 3-16,0 0 0 15,0 0-8-15,0-3-4 16,-2 0-2-16,-2-7-1 15,-2-5-3-15,3-5-8 16,3-5-4-16,-2-4-5 16,2 0-4-16,0 0 11 15,0-4 8-15,17-17-23 0,7-10-8 16,6-2 17-16,2-3 18 16,3 5 1-16,-5 8 0 15,-7 7 5-15,-3 9 26 16,-8 4-14-16,-3 3-13 15,-1 0-4-15,-3 13 1 16,1 11 2-16,-5 7 9 31,-1 0 1-31,0 6 10 16,0-2-23-16,-4-3-4 16,-5-3-5-16,-1-3-13 0,1-7-39 15,6-18-72-15,0-1-151 16</inkml:trace>
  <inkml:trace contextRef="#ctx0" brushRef="#br0" timeOffset="-167987.54">16868 8435 103 0,'0'0'80'0,"0"0"21"16,0 0-14-16,0 0-30 15,0 0-20-15,0 0 5 16,0 0-15-16,-99 122-9 16,74-114-10-16,5-3-8 15,-3-4-15-15,19-1-98 16,2 0-125-16</inkml:trace>
  <inkml:trace contextRef="#ctx0" brushRef="#br0" timeOffset="-167578.86">17240 8041 259 0,'0'0'75'0,"0"0"-69"15,0 0 56-15,0 0-26 16,0 0 7-16,0 0 13 16,-114 16-17-16,95 7-14 15,3 2-14-15,-1 3-10 16,7 2 0-16,5-3-1 16,5 0-1-16,0-5-2 0,0-1-6 15,15-2 8-15,5-2 1 16,-3-3 11-1,8-2-11-15,1-3-35 0,3-5-51 16,-20-4-127-16</inkml:trace>
  <inkml:trace contextRef="#ctx0" brushRef="#br0" timeOffset="-167203.09">17486 8361 477 0,'0'0'61'16,"0"0"-16"-16,0 0-23 16,0 0-20-16,0 0 26 15,0 0 20-15,0 4-6 16,0-4-31-16,0 0-11 15,0 0-12-15,0 0-30 16,0 0-26-16,0 0-126 0,1 0-213 16</inkml:trace>
  <inkml:trace contextRef="#ctx0" brushRef="#br0" timeOffset="-165557.72">18354 7668 246 0,'0'0'40'0,"0"0"-37"16,0 0 16-16,0 0-19 16,0 0 0-16,0 0 3 15,-309 1 22-15,286-9 33 16,7 2-27-16,9 2-18 16,7-2-3-16,0 3-3 15,0-4 37-15,17 0-40 0,5 1-4 16,5-2-5-16,3 3-2 15,-8 2-8-15,-6 3 15 16,-7 0 6-16,-5 0 6 16,-4 0 19-16,0 0-2 15,0 12-15-15,3 15-13 16,-3 9 34 0,0 5 32-16,0 7-17 15,-3 5-35-15,-5 1-3 0,-1-2 0 16,0 1-7-16,3 0-5 15,3-2 1-15,3-6-1 16,0-9 0-16,0-13-33 0,0-13-35 16,8-10-35-16,-2 0-108 15</inkml:trace>
  <inkml:trace contextRef="#ctx0" brushRef="#br0" timeOffset="-164821.3">18359 7724 271 0,'0'0'79'0,"0"0"-13"15,0 0 3-15,0 0-59 16,0 0-2-16,0 0 18 16,-8 258 8-16,4-221-16 15,0-5-4-15,2-5-11 16,2-10-3-16,0-6-3 16,0-7 3-16,0 0-5 15,0-4-19-15,0 0-43 16,13-9 47-16,1-12 16 15,8-5 4-15,2 3-32 0,-3 0 32 16,0 6 20 0,-3 8 9-16,-8 1 17 0,-2 4-6 15,-5 3-6-15,1 1-4 16,-4 0-2-16,0 0-23 16,0 0-5-16,1 5-6 15,4 10-9 1,0 4 15-16,7 1 5 15,-2-1 3-15,0 1-7 0,4-7-1 16,1-4-9-16,3-2 9 16,3-6 1-16,2-1 5 0,6 0-4 15,-1 0-2 1,3-2 0-16,-2-16 2 0,-3 1-2 16,-3-5 2-16,-2 5-2 15,-8 1-9-15,-2 2-8 16,-11 7 11-16,0 1 3 15,0 3-18-15,-3-1 8 16,-12 4-14-16,1 0-8 16,0 0 31-16,0 13 2 15,1 4 1-15,4 3 1 16,3-3 0-16,3 2 0 0,3 1 4 16,0-1 7-16,12-4 9 15,8-2 23-15,7-5 5 16,5-1-35-1,3-3-9-15,6-1-4 0,3-3-34 16,-31 0-65-16,0 0-128 16</inkml:trace>
  <inkml:trace contextRef="#ctx0" brushRef="#br0" timeOffset="-164460.62">19588 7870 432 0,'0'0'69'31,"0"0"-45"-31,0 0-1 16,0 0-20-16,0 0 1 0,0 0 12 0,0 0 14 16,85 105-3-16,-89-75 45 15,-14 0-50-15,-4-4-16 0,-2 1 4 16,0-5-6-16,-6-4-1 16,7-5-3-16,1-7-15 15,9-3-24-15,4-3-38 16,9 0-30-16,0-4-59 15,0-9-46-15</inkml:trace>
  <inkml:trace contextRef="#ctx0" brushRef="#br0" timeOffset="-164179.45">19836 7895 427 0,'0'0'139'15,"0"0"-139"-15,0 0-2 16,0 0 0-16,0 0 2 16,0 0 20-16,-102 70 4 15,85-40 0-15,1 0-22 16,7-1-2-16,9-2-5 16,0-3 3-16,0-8-3 15,15 2-12-15,7-7 17 16,6-3 18-16,3-2-9 15,6-3-9-15,-3-3-40 16,-4 0-54-16,-7-3-10 16,-21-3-68-16,-2 2-32 15</inkml:trace>
  <inkml:trace contextRef="#ctx0" brushRef="#br0" timeOffset="-163989.59">19977 8289 188 0,'0'0'101'15,"0"0"32"-15,0 0-60 16,0 0-57-16,0 0-6 16,0 0-8-16,-55 111 4 15,44-110-6-15,3-1-28 0,7 0-110 16,1 0-175-16</inkml:trace>
  <inkml:trace contextRef="#ctx0" brushRef="#br0" timeOffset="-163455.86">20210 7850 341 0,'0'0'270'0,"0"0"-269"16,0 0-1-16,0 0-15 15,0 0 15-15,0 0 0 16,-15 72 7-16,14-44 2 15,1 1-5-15,0-3-4 16,0-3-2-16,0-9-3 16,9-7-7-16,4-6-12 15,5-1 24-15,0 0 18 16,8-3 0-16,-4-15-8 16,2-3-10-16,-3-5 0 15,-3-1 3-15,-2 8-1 0,-7 2-2 16,-6 7-13-16,-3 6 13 15,0 4 3-15,0 0 11 16,0 0-14-16,0 4-10 16,-2 19 4-16,-8 8 6 15,-2 9 17-15,0 6 0 16,-1 6-8-16,2 5-4 16,-6-1 0-16,-2 2 0 15,0-5-3-15,-8 0 3 0,8-7-5 16,-2-9-1-16,6-12-9 15,3-14-45-15,3-11-46 16,9 0-141-16</inkml:trace>
  <inkml:trace contextRef="#ctx0" brushRef="#br0" timeOffset="-162891.65">20921 7790 465 0,'0'0'0'16,"0"0"0"-16,0 0 11 16,0 0-4-16,0 0 27 15,0 0-2-15,-11 125 3 16,9-108-20-16,2-3-14 16,0 1-1-16,3-2-5 0,13-1-13 15,3-6 4-15,2 1 14 16,0-7 8-1,4 0-4-15,2-4-4 0,-1-16-5 16,-1-5-18-16,-3 0 19 16,-6 6 4-16,-4 5 4 15,-3 4 20-15,-1 3-2 16,-5 2-20-16,1 5 5 16,-1 0-6-16,-1 0-1 15,4 0-1-15,1 0-5 16,2 12 2-16,-3 5 1 15,2 3 3-15,-1 1-1 0,-4 4 4 16,0 5-2-16,-3-3 10 16,0 1-3-16,0-7-7 15,-9-1-2-15,-14-10-11 16,-3-6-4-16,-7-4-29 16,17 0-50-16,2-14-145 15</inkml:trace>
  <inkml:trace contextRef="#ctx0" brushRef="#br0" timeOffset="-162735.43">20982 7711 563 0,'0'0'52'0,"0"0"-52"16,0 0-10-16,0 0-219 15,0 0-23-15,0 0 242 16,61-9 6-16,-55 14-78 15</inkml:trace>
  <inkml:trace contextRef="#ctx0" brushRef="#br0" timeOffset="-141443.22">21586 8025 346 0,'0'0'0'16,"0"0"-5"-16,0 0 5 16,0 0 2-16,0 0 11 15,0 0 84-15,0 0 2 16,-5 4-40-16,5-4-18 15,0 0-25-15,0 0-11 16,0 0 2-16,0 0-3 16,0 0-4-16,0 0-2 15,0 0-6-15,0 0 0 16,8 0 8-16,5 0 6 0,4 0-6 0,-1-1 5 0,5-8-4 16,1-2 1-16,0-5-1 15,3-5 9-15,-1-4-5 16,-4-1-3-16,-3-4-2 15,-4-5-18-15,-4-2 0 16,-3-2-12-16,-1 1 30 16,-5 4 2-16,1 5-1 15,1 3 5-15,-1 3-4 16,2 5 4-16,-2 3 4 16,1 5 1-16,-2 3-4 15,0 7 8-15,0 0 7 16,0 0-22-16,0 0 0 15,0 6-18-15,0 19 2 0,-6 10 16 16,-9 15 2 0,-2 6 7-16,0 7-8 0,-2-2 9 15,3 0-9-15,3-5-1 16,1-6 0-16,3-1 0 16,2-5-3-16,2-8 2 15,5-10-1-15,0-6-9 16,0-11-21-16,0-4-21 15,7-5-41-15,-2 0-65 16,0-5 17-16</inkml:trace>
  <inkml:trace contextRef="#ctx0" brushRef="#br0" timeOffset="-141254.6">21874 8045 530 0,'0'0'38'0,"0"0"-35"15,0 0-3-15,0 0-8 16,0 0 8-16,0 0 1 16,-154-50 5-16,111 45-5 15,0 1-1-15,7 2-2 32,11 0-58-32,23 2-140 15,2 0-109-15</inkml:trace>
  <inkml:trace contextRef="#ctx0" brushRef="#br0" timeOffset="-140862.86">21792 7922 297 0,'0'0'0'0,"0"0"-11"15,0 0 5-15,0 0 6 16,0 0 46-16,0 0 19 0,16 62-12 16,-13-41-22-16,2 6-5 15,-1-2-17 1,-1-1-8-16,4-1 0 0,-4-6 1 16,2-2-1-16,0-4-2 15,-1-4-4-15,1-3 5 16,0-2 6-16,0-2-5 15,1 0 22-15,3 0 39 16,4 0-8-16,4-13-40 16,3-3-3-16,1-5-7 15,0 1 0-15,2 1-1 16,-1 2 6-16,-1 4-8 16,0 0-1-16,-3 3-3 0,-5 3 0 15,-4 4-14-15,0 3-32 16,-9 0-49-16,0 0-133 15</inkml:trace>
  <inkml:trace contextRef="#ctx0" brushRef="#br0" timeOffset="-140124.05">22346 8035 153 0,'0'0'137'0,"0"0"-122"0,0 0-15 16,0 0 0-16,0 0 0 16,0 0 17-16,0 0 42 15,-35-30-21-15,22 28-25 16,-2 2-10-16,-2 0-1 15,-2 0-2-15,-1 0 7 16,0 6-5-16,-3 10 17 16,1 8 0-16,1-2-11 15,3 7 1-15,7-4-9 16,2 0-4-16,2-2-1 0,7-6 3 16,0-4-10-1,0-6-9-15,0 0 5 0,3-3 12 16,14-3 4-16,8-1 26 15,5 0-4-15,4 0-13 16,-1-12 1-16,-2-8 3 16,-2-3 9-16,-4-3-20 15,-4 0-2-15,-3 2-12 16,-9 7-3-16,-3 4-2 16,-6 6 17-16,0 4 8 15,0 3 22-15,0 0 4 16,0-1-28-16,0 1-6 15,0 0-14-15,0 1 4 16,0 19 10-16,0-1 0 16,0 1 3-16,0 3-5 0,0-6 2 15,0 0-6-15,2-4 3 16,7 0-2-16,4-6-1 16,0-1-36-16,-3 1-31 15,-7-7-57-15,-3 0-66 16</inkml:trace>
  <inkml:trace contextRef="#ctx0" brushRef="#br0" timeOffset="-139780.36">22509 7800 70 0,'0'0'451'0,"0"0"-442"15,0 0-9 1,0 0-3-16,0 0-14 15,0 0 15-15,0 0 2 0,0 0-1 16,0 0 1-16,0 3-1 16,0 4-1-16,0 3-22 15,0-1-41-15,0-3-53 16,0-4-26-16</inkml:trace>
  <inkml:trace contextRef="#ctx0" brushRef="#br0" timeOffset="-139434.45">22573 8067 266 0,'0'0'281'0,"0"0"-255"16,0 0-13-16,0 0-13 15,0 0-5-15,0 0-3 0,2 26 8 16,-4-4 15 0,-7 4 4-16,-2 4-6 15,2-4-10-15,0-1-1 0,0-4-2 16,4-3 1-1,2-3-1-15,0 1-12 16,2-5-37-16,-1-1-52 0,2-10-96 16</inkml:trace>
  <inkml:trace contextRef="#ctx0" brushRef="#br0" timeOffset="-138760.48">22769 8064 120 0,'0'0'53'0,"0"0"-18"15,0 0 5-15,0 0-6 0,0 0 37 16,0 0 7-16,0 0-32 15,21 119-29-15,-29-99 5 16,-2-1-11-16,1-5-2 16,1-1 1-16,0-3-8 0,3-2 4 15,2-1 0-15,-1-5-2 16,4 2-3-16,-2-2-1 16,2-2 5-1,0 0 4-15,0 0 7 0,0-2 18 16,0-18-34-16,8-5-13 15,2-7-7-15,4-7 2 16,3 3 18-16,1-2 0 16,3 6-10-16,0 9-8 15,-1 6-7-15,-1 7 17 16,1 3 3-16,-1 5 5 16,-2 2 2-16,-3 0 4 15,-1 4-5-15,-1 15 1 0,-1 4 6 16,-2 3-1-1,-5 3 1-15,-4-1 9 0,0 2-3 16,0-1-1-16,-1-3-12 16,-8-3 5-16,1 0-4 15,2-2-2-15,0-5-12 16,2-1-25-16,0-4-38 16,4-11-82-16,0 0-123 15</inkml:trace>
  <inkml:trace contextRef="#ctx0" brushRef="#br0" timeOffset="-138509.51">23142 8222 264 0,'0'0'21'0,"0"0"-21"15,0 0-19-15,0 0 19 0,0 0 31 16,0 0 27-16,0 0-9 16,13 68-21-16,-13-55-17 15,-4-6-5-15,-2-2-5 16,3-5-1-16,0 0-33 16,0 0-62-16,2 0-55 0</inkml:trace>
  <inkml:trace contextRef="#ctx0" brushRef="#br0" timeOffset="-138306.43">23158 8003 564 0,'0'0'41'16,"0"0"-28"-16,0 0-13 15,0 0-19-15,0 0-1 16,0 0 20-16,0 0 41 15,14-35-41-15,-14 35 0 16,5 0-92-16,-4 0-192 0,5 0 177 16</inkml:trace>
  <inkml:trace contextRef="#ctx0" brushRef="#br0" timeOffset="-137881.75">23300 8049 308 0,'0'0'95'15,"0"0"-95"-15,0 0 1 16,0 0 13-16,0 0 13 16,0 0 4-16,-6 151-10 15,-1-122-6-15,-1-2 0 0,4-1-10 16,-2-7-3 0,3-5-1-16,1-4-1 0,2-3 0 15,0-4-3-15,0-3-2 16,0 0 5-16,0 0 22 31,11-3 26-31,5-14-46 16,7-5 0-16,-1-8 2 0,1-4-4 0,-1 2 0 15,-2 8 8-15,-1 5-2 16,-5 6 14-16,-2 3-10 16,-4 5 16-16,-1 4-16 15,-5 1-10-15,2 0-7 0,2 13-4 16,0 9 11-16,4 11 2 15,-5 0 1-15,-2 1-1 16,-1-4-1-16,-2-2 1 16,1-5 1-16,1-5-3 15,-1-5-23-15,-1 0-27 16,2-6-26-16,-2-7-54 16,4 0-92-16</inkml:trace>
  <inkml:trace contextRef="#ctx0" brushRef="#br0" timeOffset="-137444.04">23729 8289 599 0,'0'0'36'0,"0"0"-22"16,0 0-10-16,0 0-3 16,0 0-1-16,0 0 11 15,65-118 26-15,-65 110-6 16,0 3-23-16,0 5-8 15,0-2-25-15,0 0-4 16,-13 2 20-16,-5 0 7 16,-3 0 1-16,-6 4 0 15,0 11 0-15,0-1-5 16,4 5-16-16,4 0 0 0,6-3 10 16,9-1 1-1,4-4-5-15,0-4 5 0,0-1 11 16,3-3 6-16,13-3 0 15,2 0 13-15,7 0-2 32,-2 0 0-32,-8 0 1 15,-4-3-4-15,-8 3-8 0,-1 0-6 0,-1 0-9 16,1 21-11-16,-2 13 20 16,0 17 8-16,0 10-3 15,-14 8-5-15,-8 1 7 16,-3 7-1-16,-5-8-6 15,-3-6-56-15,19-50-82 16,-2-13-196-16</inkml:trace>
  <inkml:trace contextRef="#ctx0" brushRef="#br0" timeOffset="-136079.6">21766 8197 127 0,'0'0'80'0,"0"0"-63"0,0 0 0 15,0 0-6-15,0 0 25 16,0 0 12-16,0 0-9 16,0-7-13-16,0 7-16 15,0 0-4-15,0 0-5 16,0 0-1-16,0 0-5 15,0 0-24-15,0 0-30 16,0 0-31-16,0 0 18 16,0 0-50-16</inkml:trace>
  <inkml:trace contextRef="#ctx0" brushRef="#br0" timeOffset="-135906.79">21766 8197 59 0</inkml:trace>
  <inkml:trace contextRef="#ctx0" brushRef="#br0" timeOffset="-135844.32">21766 8197 59 0,'-37'-30'207'0,"37"30"-207"0,0 0-22 0,0 0-74 0,0 0-14 0,0 0 110 15,-1-3-2-15,1 3 2 16</inkml:trace>
  <inkml:trace contextRef="#ctx0" brushRef="#br0" timeOffset="-135404.35">21728 8164 154 0,'0'0'73'0,"0"0"-13"16,0 0 5-16,0 0-31 15,0 0-9-15,0 0 3 16,0 0 12-16,-2 0 3 0,1 0-13 15,1 0-11-15,0 0-6 16,0 0-6-16,-2 0-5 16,1 0-2-16,-1 0 0 15,-1 9 2-15,2 2-2 16,-4 1 1-16,1 2 0 16,-3-1 0-16,0 3-1 15,3 1 1-15,-4 3-1 16,2 0 1-16,-1-3 1 15,1-5-2-15,5 1-3 16,1-3-1-16,0 0-1 16,0-3-3-16,0 2 8 15,0-1 1-15,4-1 4 16,5-1-3-16,-2-1-2 16,2-1 1-16,-1 2 5 0,1-5 1 15,-3 3-1-15,1-1-6 16,-2 1 1-16,-2-4 2 15,-2 2-2-15,-1-2 3 16,2 0-4-16,0 0-5 16,3 0-8-1,3 0 1-15,-1 0-26 16,5 0-16-16,1 0-30 0,-7 0-84 0</inkml:trace>
  <inkml:trace contextRef="#ctx0" brushRef="#br0" timeOffset="-132786.89">1133 8821 287 0,'0'0'71'0,"0"0"-9"16,0 0 7-16,0 0-19 15,0 0 10-15,0 0-17 16,0 0-17-16,-6-7-8 16,6 3-3-16,0 4 6 15,0 0-7-15,0 0-6 16,0 0-8-16,-1 0-8 0,-1 0-7 16,1 18 8-1,-1 4 7-15,-1 8 0 0,0 4 0 16,3-2 1-16,-3 5 1 15,3-3-1-15,-3-3-1 16,3-7 0-16,0-5 0 16,-3-3-2-16,3-5 0 15,0-3-9-15,0-6-5 16,0-2 4-16,-3 0 2 16,0 0 10-16,-7 0-2 15,-5-1 1-15,-6-9-8 0,0-3 8 16,-1 3 2-1,1 2-3-15,0 0 2 0,0 8-2 16,3 0 1-16,3 0-3 16,-1 0 2-16,5 11-2 15,-2 9-2-15,4-1 5 16,3 5 1-16,0 2 0 16,2-1 0-16,4-4-1 15,0 2-2-15,0-6 0 31,2-4-7-31,9-8 0 0,1-1-3 16,4-4 11-16,-2 0-2 16,5 0 8-16,-1 0-6 15,6 0 2 1,-14-4-120-16,4-4-137 0</inkml:trace>
  <inkml:trace contextRef="#ctx0" brushRef="#br0" timeOffset="-132097.65">1446 9122 328 0,'0'0'104'0,"0"0"-53"16,0 0-1-16,0 0-28 0,0 0-16 16,0 0 21-16,0 0-11 15,-125-23-6-15,98 38-4 16,5 2-2-16,8 4-4 15,1 1 0-15,7 4 0 16,3-2-1-16,3 2-3 16,0-5 4-16,0-6 0 15,16-1-2-15,1-7-10 16,5-4 2-16,2-3 10 16,0 0 17-16,3 0-6 15,-2-17-9-15,-1-2 6 16,1-8-8-16,-8 2-3 15,-1-3-3-15,-7 6 6 0,-1 7 0 16,-5 2 5-16,0 8-1 16,-3 1 8-16,0 4 9 15,4 0-21-15,-1 0-18 16,3 7-3-16,0 9 21 16,0 7 0-16,4-3 3 15,1 2 0-15,1-4-3 16,7-5 0-16,2-3-12 15,7-7-12-15,8-1 14 16,0-2-12-16,3 0 2 16,4-9 3-16,-4-11 17 15,-2-6-4-15,-4-3 4 16,-3-2 8-16,-8-5 1 0,-5-4-4 16,-7 7 13-1,-7-2-11-15,-3 7 9 0,0 5-5 16,0 7 12-16,0 12-2 15,0 1-4-15,0 3-17 16,0 3-30-16,-3 18 30 16,-7 8 0-16,-1 4 4 15,2 4-4-15,-1 5 6 16,4 5-5-16,3-1-1 16,3 0 0-16,0-7-3 15,0-8-2-15,0-12-26 16,12-1-56-16,1-10-39 15,-10-8-31-15,0 0-5 16</inkml:trace>
  <inkml:trace contextRef="#ctx0" brushRef="#br0" timeOffset="-131611.24">1907 9214 233 0,'0'0'129'0,"0"0"-103"16,0 0-26-16,0 0 15 15,0 0-4-15,0 0 10 16,0 0-1-16,205-10-18 16,-159 10 4-16,-1 0-4 15,1 0 0-15,-7 0-1 0,-6 0 2 16,-11-4 0 0,-10 1 0-16,-9 3 1 15,-3 0 6-15,0 0 13 0,-12 0-18 16,-18 0-6-16,-4 3 4 15,-8 8-3-15,2 1 7 16,1-2-3-16,6 1 9 16,11-1-3-16,5 3-6 15,4-3-4-15,10-1 0 16,3 2-2-16,0-2-8 16,6 1-2-16,12-3 4 15,4-3 8-15,-1-2 12 16,3-2 5-16,3 0-3 15,-2-2-3-15,2-12-5 16,-6-3 3-16,-3 2 1 0,-3 1 8 16,-5 4-9-16,-1 7-7 15,-3 2-2-15,-4 1-2 16,5 0-12-16,2 7-3 16,0 10 6-16,7 3 11 15,1 0 0-15,-11-11-89 16,4-6-138-16</inkml:trace>
  <inkml:trace contextRef="#ctx0" brushRef="#br0" timeOffset="-127690.07">2920 9224 216 0,'0'0'34'0,"0"0"6"0,0 0 35 16,0 0-7-16,0 0-18 15,0 0 32-15,0 0-35 16,0-70-29-16,0 64 0 16,0 6 2-16,0 0-15 15,0 0 2-15,0 0-7 16,0 0-4-16,0 0-4 15,0 0-6-15,0 7-8 16,5 6 11-16,4 0-7 16,0 0-11-16,-2-4-1 15,-1-5 9-15,3 3 10 0,-6-7 9 16,-1 0 0-16,1 3 1 16,-3-3 1-16,0 0 14 15,0 0 30-15,0-10-26 16,0-3-14-16,0 4 2 15,-3 2-6-15,-2 3-7 16,-1 1-33-16,3 3-56 16,3 0-135-16</inkml:trace>
  <inkml:trace contextRef="#ctx0" brushRef="#br0" timeOffset="-127188.52">3265 8842 327 0,'0'0'15'0,"0"0"49"16,0 0-34 0,0 0-29-16,0 0 11 0,0 0 17 15,-42-34-29-15,35 34 0 16,1 0 0-16,3 0 2 16,0 0-2-16,0 10-1 15,0 0 1-15,-2 5-2 16,1 0 1-16,4 1 1 15,-3 0-9-15,3-5-14 16,0-2 10-16,0-2 5 16,0-5-2-16,0-2-10 15,0 0-4-15,0 0 24 16,3 0 18-16,4-5 63 16,-2-6-26-16,-2-5-15 0,0 0 10 15,-3-1-24-15,0 1-18 16,0 3-7-16,0 6-2 15,0 3-1-15,0 4-34 16,0 0-24-16,0 0-104 16,0 3 14-16,0 3 21 15</inkml:trace>
  <inkml:trace contextRef="#ctx0" brushRef="#br0" timeOffset="-126687.03">3502 9267 338 0,'0'0'1'16,"0"0"2"-16,0 0 0 15,0 0-3-15,0 0 0 0,0 0 0 16,3 33 4-16,-3-24-2 16,3-2 2-16,0-4 10 15,-3-2 7-15,3-1 12 16,-3 0 16-16,0 0-3 15,0 0-6-15,5 0-6 16,-4-10 3-16,1-3-28 16,-2-5 6-16,0 3 5 15,0-2-8-15,0 7 4 16,0 2-4-16,0 3-12 16,0 5 5-16,0 0 1 15,-5 0-6-15,-1 0-8 0,-3 0-3 16,2 0 5-16,-5 11 3 15,6-4-5-15,1 1-5 16,1-4-11-16,4 3-15 16,0-5-46-16,0-1-89 15</inkml:trace>
  <inkml:trace contextRef="#ctx0" brushRef="#br0" timeOffset="-117782.15">4715 8990 278 0,'0'0'218'0,"0"0"-179"16,0 0 11-16,0 0-17 15,0 0 1-15,0 0 28 16,0-1-20-16,0 1-24 15,-3-3-9-15,-10 3 1 16,-2 0-10-16,-9 0-13 16,-12 0 12-16,-7 0 0 15,-5 0 1-15,-1 5 2 16,9-3 0-16,7-2-2 16,6 0 0-16,15 0 2 15,6 0-1-15,3 0 6 16,3 0-3-16,0-2-4 15,0 0-4 1,0-1-16-16,9 3 14 16,-3 0 6-16,6 0 0 15,0 0-1-15,-3 0 0 16,3 0-11-16,1 11 12 0,-5 2-4 16,1 3 3-16,1 0 2 15,-4 7 0-15,-3 1 0 16,-3 1 6-16,0 3-6 15,0-2 0-15,0 0 4 16,0-3-5-16,-3-5-3 16,0-9-30-16,3 1-33 15,0-3-27-15,0-7-48 16,0 0-121-16</inkml:trace>
  <inkml:trace contextRef="#ctx0" brushRef="#br0" timeOffset="-117075.56">4764 9078 112 0,'0'0'218'0,"0"0"-213"16,0 0 11-16,0 0 10 16,0 0 3-16,0 0 17 15,0 0-1-15,-80 109-25 16,77-79-12-16,3 4-3 16,0-4 0-16,0-5-3 15,0-2-1-15,6-10-1 0,6 0-2 16,1-5 1-16,1-3 1 15,5-5 6-15,2 0 12 16,3 0-11-16,3-15 6 16,-5-11 0-16,-1-4 14 15,-6-6 17-15,-6-1 4 16,-9 6-13-16,0 3-24 16,0 8 0-16,-12 6-11 15,-15 5 0-15,-7 5-19 16,-8 4-3-16,-4 0-7 15,7 13-18-15,3 4-33 16,30-7-91-16,6-3-106 16</inkml:trace>
  <inkml:trace contextRef="#ctx0" brushRef="#br0" timeOffset="-116056.6">5810 8856 231 0,'0'0'72'0,"0"0"-48"15,0 0 61-15,0 0-45 16,0 0 25-16,0 0-21 0,0 0-6 16,-207-23-23-16,174 37-8 15,6 10 2-15,2 6-5 16,9 12 5-16,8 8-1 16,5 9 8-16,3 11 6 15,0 5-1-15,18 2-3 16,-6-2-11-16,1-9-2 15,-7-16-2-15,-6-1-3 16,3-16-6-16,0-6-43 16,5-8-37-16,-8-19-131 15</inkml:trace>
  <inkml:trace contextRef="#ctx0" brushRef="#br0" timeOffset="-115850.39">5794 9171 133 0,'0'0'422'0,"0"0"-402"15,0 0-20-15,0 0-36 16,0 0 35-16,0 0 1 16,-194 0 0-16,145 10 0 15,4-6-80-15,33-4-56 16,6 0-82-16</inkml:trace>
  <inkml:trace contextRef="#ctx0" brushRef="#br0" timeOffset="-115289.61">5876 9165 123 0,'0'0'48'0,"0"0"-13"16,0 0-15-16,0 0-6 16,0 0 13-16,0 0-2 15,0 0-20-15,-21 192-5 0,27-192 0 16,15 0 1-16,4-4 25 16,2-20-26-16,1-2 29 15,5-5-23-15,-7-4 4 16,-1 2-1-16,-4 3 6 15,-9 8-1-15,1 5 6 16,-7 8 11-16,-1 5 38 16,-2 4-24-16,-3 0-45 15,6 0-15-15,-3 17 15 16,1 9 22-16,-1 3-4 16,0 6-16-16,-3-1 8 15,3-11-3-15,0 0-5 16,0-12-1-16,3-2-1 0,6-9-4 15,-3 0 0 1,6 0 4-16,1-2 5 0,1-18-2 16,2-8-1-16,-1-4-2 15,-3 2-2-15,1 4 0 16,-5 7-12-16,-2 5 14 16,-2 4 4-16,-1 9 22 15,-3 1-20-15,6 0-6 16,3 4-20-16,0 13 6 15,0 6 14-15,4 0 10 16,-5 0-10-16,2 0-17 16,2-6-47-1,-9-17-64-15,-2 0-92 16</inkml:trace>
  <inkml:trace contextRef="#ctx0" brushRef="#br0" timeOffset="-114676.59">6804 8873 363 0,'0'0'5'0,"0"0"12"16,0 0 8-16,0 0 4 15,0 0 11-15,0 0 0 16,18 156-16-16,-21-133-16 15,0-6-7-15,0-4 1 16,0-4 2-16,0-1-3 16,-3-3 0-16,3 0-1 15,-8 0 0-15,4-1-14 16,-5 0-1-16,-1 0 8 16,-1-2 7-16,-2 5 0 15,1-3 1-15,0-1 2 16,0 3 10-16,-1 0 9 15,-1 4-12-15,4 0-7 0,-2 3-1 16,1 3-2-16,7-2 0 16,-2 4 0-16,6-2 0 15,0 2-2-15,3-1-2 16,0-3 1-16,0-4-2 16,0-3-2-16,6-4-15 15,3-3 22-15,6 0 11 16,0 0 8-16,1-4-6 15,1-9 0-15,5-7-6 16,-1 4 5-16,0 0-1 16,-2 0-6-16,2 5 8 15,-6 1-7-15,-2 6 12 32,1 1 4-32,-2 3 2 0,1 0-24 15,1 0 2-15,2 3-2 16,-4 9 7-16,-2 1-6 15,4-4 2-15,-5 4-3 16,-3-6-15-16,1 0-39 16,-4-1-42-16,-3-6-58 15,0 0-120-15</inkml:trace>
  <inkml:trace contextRef="#ctx0" brushRef="#br0" timeOffset="-114301.61">5585 9094 593 0,'0'0'75'0,"0"0"0"15,0 0-20-15,0 0-8 16,0 0 10-16,0 0 5 15,-31-25-51-15,31 25-11 16,0 0-7-16,0 0-26 16,0 0-69-16,16 0-31 15,-5 3 30-15,11 1-104 16</inkml:trace>
  <inkml:trace contextRef="#ctx0" brushRef="#br0" timeOffset="-112810.63">7398 9155 82 0,'0'0'357'0,"0"0"-320"15,0 0 16-15,0 0-22 16,0 0 5-16,0 0 3 16,-189 3-19-16,160 4-13 15,-1 6-3-15,8-4-3 16,9 1-2-16,7-3 1 16,5 3-4-16,1 3-2 15,0 0-1-15,0 0-13 16,13-2-2-16,7 2-8 0,4-4 27 15,0-2 3 1,6-3 0-16,-1-4 5 16,3 0 9-16,-2 0-7 0,-5-5-4 15,-4-8 1-15,-6-2 5 16,-5-2 0-16,-7-6-5 16,-3 3-1-16,0-1-3 15,0 3-9-15,-10 4-10 16,-5 2 6-16,-3 1 5 15,3 5-1-15,-4-1 0 16,6 3 7-16,5 2 0 0,2 2 2 16,3 0 0-16,3-2 0 15,0 1-13-15,3 1-40 16,13-2 30-16,8-1 23 16,0 3 6-16,3 0 1 15,3 0-1-15,-5 0-2 16,-1 0 4-16,1 0 1 15,-8 0-3-15,2 0 6 16,-10 0-12-16,-3 6-1 16,3 4-17-16,-9 4 18 15,0 3 6-15,0 3 2 16,0 2-5-16,0-1-3 0,0-1 2 16,0-1 4-1,0-2-5-15,3-1 0 0,3 1-2 16,6-4 1-16,2-3 0 15,5 0 0-15,3-4 2 16,2-5 5-16,1-1-5 16,1 0 2-16,-3 0 1 15,0-11 15-15,-4-1-12 16,-5-5 16-16,-8-2-6 16,0-5-1-16,-6-2-13 15,0-2-4-15,0-1-3 16,-3 0-22-16,-14 6 8 15,-3 0 12-15,3 6-2 16,2 0 3-16,0 0 4 16,2 1 0-16,6-1 8 15,4 1-6-15,3 0-2 16,0 0-10-16,0-2 7 0,16 2-2 16,0 2 5-16,5 1 0 15,-4 7 0-15,0-1 0 16,-3 5 3-16,2 2-3 0,-1 0-4 15,-4 0 3 1,2 2-5-16,-4 9 6 0,-6 7 8 16,0 3 5-16,0 7-9 15,-3 0 12-15,0 1-5 16,0 2-1-16,0-1 8 16,0-1-6-16,0 0-6 15,0-2-4-15,0 2 0 16,4-8-2-16,5 2-3 15,8-7-1-15,2-7-24 16,2-2 3-16,4-5-25 16,5-2-22-16,-1 0-32 15,2-7-61-15,-7-4 5 16,-2-5 135-16,-10 4 25 0,-3 1 99 16,-6 0 12-16,-3-2-29 15,0 0-27-15,-18 4 43 16,-4-1-38-16,-8 6-50 15,-5 1-7-15,3 3-3 16,-4 0-24-16,3 0-50 16,24 0-92-16,3 0-94 15</inkml:trace>
  <inkml:trace contextRef="#ctx0" brushRef="#br0" timeOffset="-111554.58">8862 9165 139 0,'0'0'24'15,"0"0"49"-15,0 0-22 16,0 0-21-16,0 0 13 15,0 0 21-15,-36 260-1 16,31-239-42-16,2-6 12 16,0-4-3-16,3-5-20 15,-2-3-3-15,1-2-2 16,1-1 0-16,0 2 0 0,0-2 5 16,0 0 19-16,0 0 11 15,1-9-15-15,8-11-15 16,8-3-7-16,3-10-3 15,8-3 0-15,-2 2-2 16,3 5 2-16,-2 6 0 16,-5 10-1-16,-7 3 1 15,0 9-2-15,-6 1-7 16,0 0-4-16,1 11 1 16,-2 8 12-16,-5 8 0 15,0 3 7-15,-3-1 4 16,0 1-6-16,0-7 1 15,0-3-4 1,0-7-2-16,0-3-2 16,0 0-32-16,9-3-50 0,-2-7-94 0,2 0-108 15</inkml:trace>
  <inkml:trace contextRef="#ctx0" brushRef="#br0" timeOffset="-110616.34">9312 9203 154 0,'0'0'44'0,"0"0"25"16,0 0-6-16,0 0-11 15,0 0-30-15,0 0-13 16,-130 100-5-16,130-77 3 15,0-3-7-15,4-7-10 16,19 0 6-16,3-6 4 16,9-4 25-16,7-3-11 15,4 0 6-15,-4-4-14 16,0-11 4-16,-5-2-6 16,-8-6 1-16,-4 3 3 0,-9-6 20 15,-6-4-4 1,-3 6 5-16,-7-2-11 0,0 11-14 15,0 1-4-15,0 7-3 16,-10 3 3-16,0 1 12 16,-3 1-12-16,7 2 0 15,3-1 1-15,3 1-1 16,0 0-2-16,0 0-6 16,0 0-24-16,11 0 0 15,9 0 32-15,4 0 18 16,2 7-12-16,3 0 0 15,-6 0 2-15,2-1 6 16,-1 3-3 0,-5 1-4-16,-4 0-1 15,0 7-6-15,-9 1-3 0,0 4 3 0,-3 6 3 16,-3-1 0-16,0 0-2 16,0-4 2-16,0-2 5 15,0-4-6-15,6-5-2 16,4-5-7-16,1-4-3 15,1-3 8-15,1 0 4 16,2 0 10-16,6-7 1 16,-6-10-2-16,6-9-7 15,-5 0 9-15,-6 2-7 16,3-2-6-16,-3 4 8 0,-4 4 5 16,0 2 9-16,-3 6 5 15,-3 8-21-15,3 2 4 16,-3 0-10-16,0 2-30 15,3 21-1-15,2 3 31 16,-2 5 9-16,7-2-5 16,-1-6 2-16,4-2-1 15,0-6-5-15,7-2-7 16,3-6 7-16,5-3 3 16,6-1 5-16,1-3-3 15,0 0-3-15,1 0 3 16,-6-10-2-16,-4-5 3 15,-3-2-1-15,-5-4 1 16,-8-1 5-16,-3-2-4 16,-5-7-7-16,-2-4 0 0,0-2 10 15,-3 2-5-15,-6 5-5 16,2 6-31-16,4 8-15 16,-3 5-18-16,6 11-69 15,-3 0-203-15</inkml:trace>
  <inkml:trace contextRef="#ctx0" brushRef="#br0" timeOffset="-109893.83">8924 9029 321 0,'0'0'69'0,"0"0"-53"16,0 0 50-16,0 0-23 16,0 0 18-16,0 0 2 15,3-10-24-15,-3 10-11 16,0 0-3-16,0-1 12 31,0 1-5-31,0 0-12 0,0 0-7 16,0 0-13-16,0 0-10 15,0 1-6-15,0 15 10 16,0 4 6-16,-8 3 0 16,6 8 3-16,-6 5-2 15,3 6-1-15,4 4 5 16,-2 3-5-16,3 2-31 16,0-37-85-16,0-3-176 15</inkml:trace>
  <inkml:trace contextRef="#ctx0" brushRef="#br0" timeOffset="-108655.93">11696 8982 440 0,'0'0'39'0,"0"0"33"15,0 0-7-15,0 0-12 16,0 0 5-16,0 0-14 15,0 0-26-15,18-11-18 16,-24 11-13-16,-13 0 13 16,-4 5 15-16,-10 5-1 15,-10 3-7-15,-2-3-7 16,-4-2-9-16,-1 1-13 16,0-6 5-16,2 0-12 15,6 0-1-15,10-3-20 0,8 0 25 16,12 0 11-16,9 0 12 15,3 0-7-15,0-3 9 16,0-1 8-16,3-2-8 16,9 1 0-1,-1 3-2-15,2 0 0 16,-4 2 0-16,1 0-2 0,-7 0-3 16,-3 4-3-16,0 8-3 15,0 4 13-15,0 0 1 16,-3 9 1-16,-13-2 4 15,-2 5-4-15,3 0 5 16,3 4-3-16,1-5-4 0,7 0-5 16,4-7 5-1,0-8-11-15,0-2 2 0,0 0-5 16,18-7 14-16,0 0 9 16,6-2 18-16,5-1 2 15,3 0-6-15,7 0 0 16,-3 0-7-16,-3 0-7 15,-5 0-3-15,-5 0-4 16,-3 0 0-16,-7 0-2 16,-3 0-2-16,0-1-11 15,-4-2-36-15,0-4-29 16,-6 1-135-16</inkml:trace>
  <inkml:trace contextRef="#ctx0" brushRef="#br0" timeOffset="-108468.47">11497 9178 83 0,'0'0'247'16,"0"0"-245"-16,0 0 11 15,0 0-13-15,0 0 0 16,0 0-19-16,0 0-76 15,-204-10-115-15</inkml:trace>
  <inkml:trace contextRef="#ctx0" brushRef="#br0" timeOffset="-107604.92">12506 9069 221 0,'0'0'154'0,"0"0"-112"15,0 0 46-15,0 0-52 16,0 0 7-16,0 0 3 0,-6-10-28 16,-13 10-18-16,-5 0-3 15,0 2 3-15,-3 11-1 16,2 4 0-16,-2 3 0 15,8 8 1-15,0 4 0 16,8 1 0-16,5 5 0 16,6-3-1-16,0-3-2 15,3-8-3-15,17-4 6 16,9-5 3-16,4-5 3 16,2-6 4-16,4 0-4 15,1-4-12-15,1 0-49 16,-31 0-97-16,0 0-145 0</inkml:trace>
  <inkml:trace contextRef="#ctx0" brushRef="#br0" timeOffset="-107181.23">12760 8963 221 0,'0'0'159'0,"0"0"-153"16,0 0 8-16,0 0 26 16,0 0 12-16,0 0 13 15,0 0-24-15,6 224 1 0,-18-184-26 16,2 0-11-16,3-7-1 16,4-10-4-16,3-6 0 15,0-7-7-15,0-3-19 16,14-6-47-1,4-1 41-15,9 0-28 16,1-18-22-16,5-9-17 0,0-5 48 16,-5-2 51-16,2 4 4 15,-8 6 20-15,-1 9 65 16,-12 2-15-16,-6 9 1 0,-2 4-3 16,-1 0-69-16,0 0-3 15,2 0-6-15,-2 10 6 16,1 4 18-16,-1 1-5 15,5-1-9-15,5 1-4 16,4 0-30-16,3-5-43 16,-9-7-54-16,2-3-106 15</inkml:trace>
  <inkml:trace contextRef="#ctx0" brushRef="#br0" timeOffset="-105395.13">13329 9154 312 0,'0'0'36'0,"0"0"41"0,0 0-38 15,0 0 7-15,0 0-5 16,0 0-4-16,-95-45-19 16,70 54-6-16,-2 14-1 15,1 0-9-15,10 0 0 16,6 3-1-16,7-4-1 15,3-4 0-15,0-4-3 16,6 0 0-16,11-5-1 16,2-2 4-16,1-1 5 15,3-2 3-15,0-4-8 0,-1 0-5 16,-3-1 5 0,0-15 7-16,-2-7-5 0,-3-2 8 15,-5 0-6-15,-1 2 3 16,0 10 1-16,-5 3-6 15,1 4 2-15,-4 6 2 32,0 0 2-32,0 0-8 0,3 0-15 15,0 6-8-15,3 13 4 0,1 2 19 16,3 3 2-16,0-2 2 16,-1-7-1-16,-3-4 0 15,-3-2-1-15,4-4-1 16,-1 1-1-16,5-6 0 0,-1 0-3 15,-1 0 3-15,1 0 0 16,5 0 4-16,2-20-4 16,-4-2-3-16,2 1 0 15,0 1 3-15,-6 4 0 16,-2 9 4-16,-2 1 2 16,-2 6 0-16,-2 0 5 15,-1 0-5-15,0 0 3 16,7 0-9-16,0 13-18 15,2 10 6-15,0 4 11 16,-2-4 1-16,-1-1 7 16,1-8-2-16,0 0 3 15,0-2-8-15,2-9 0 0,-3 5-12 16,1-5 12-16,2-3-5 16,-1 0 5-16,4 0 2 15,-5-4 6-15,8-16 2 16,-1-2-10-16,-1-2-1 15,2 2 1-15,0 3-1 16,-6 4 1-16,0 8 0 16,-4 1 10-16,0 6-4 15,1 0-5-15,1 0-2 16,10 0 0-16,-7 15-14 16,2 7 1-16,8 4 14 15,-11-3 7-15,4-3-2 0,0-7-2 16,-2 0-3-1,1-9-5-15,3 1 1 0,3-2 2 16,5-3-1-16,3 0 1 16,-5 0-3-16,6-8 10 31,-5-15-4-31,-1-5 5 16,-5-7-6-16,-5-2-5 15,-4 3-20-15,-6 2-9 0,-1 8 5 16,0 4 24-16,-3 4 5 15,-11 6 3-15,-1 5 6 16,-3 5-6-16,0 0-3 16,-1 5-10-16,-4 15 6 15,0 10 4-15,3 3 0 16,4 7 0-16,7 3 5 16,6 3 8-16,3 4 11 15,0 0 2-15,19 8 10 16,10 4-20-16,-4 6 4 15,8 1-6-15,-8 3-1 16,-1-5-8-16,-8-8 1 16,1-6-4-16,-11-5 4 0,-6-11-3 15,0-10-1-15,-3-8-1 16,-15-6 1-16,-3-11-2 16,-9-2-2-16,-1-4-2 15,1-20-9-15,-2-2-15 16,9-6-1-16,0 0 14 15,13-3-10-15,4 5 17 16,6-3 8-16,0-2 0 16,0 1-2-16,13-3 2 15,7 2 2-15,-1 2 21 16,3 2-20-16,-1 5-3 16,1 3 0-16,0 0 0 0,-3 4 0 15,5-1-1 1,-3-1 1-16,6-2 6 0,1-3 0 15,3 0-2-15,4-4-1 16,-3 0 1-16,0 3 4 16,-2-2-8-16,-5 2 6 15,-3-2-6-15,-8 3-5 16,-6 2 5-16,-6 7-5 16,-2 1 0-16,0 6-7 15,-6 1 10-15,-10 2-12 16,-3 7 0-16,-3 0 10 15,-1 0-2-15,2 3 5 16,3 14-2-16,0 9 0 0,6 9 0 16,5 7 3-1,7 0 0-15,0 2 0 0,0-9-7 16,11-9 7-16,5-8 0 16,0-8-2-16,3-9 2 15,7-1 21-15,3 0 13 16,6-1-23-16,-1-17 2 15,-2-7-5-15,-3-9-2 16,0-6-3-16,-3 1-2 16,-2-1 3-16,-5 4-5 15,-3 15 2-15,-6 6-1 16,-1 8 1-16,-5 4-1 0,-1 3-7 16,7 0-3-1,3 6-5-15,2 14 4 0,3 10 7 16,-3 6-5-16,-2 1 9 15,-6-1 3-15,-2-1 2 16,-5-7-3-16,0-5 9 16,0-4-7-16,-8-8-2 15,-5-2-2-15,0-4-9 16,-7-5-61-16,11 0-42 16,2-2-164-16</inkml:trace>
  <inkml:trace contextRef="#ctx0" brushRef="#br0" timeOffset="-105002.34">15308 8722 312 0,'0'0'57'16,"0"0"31"-16,0 0-44 15,0 0-6-15,0 0 2 16,0 0-5-16,0 0-7 15,-288 485-10-15,273-382-13 16,15-1-4-16,0-9 0 16,19-5 0-16,16-18 7 15,-1-16-7-15,3-19 0 16,4-11-1-16,3-14 0 16,0-5-1-16,2-5-2 15,0-6-76-15,-34-14-106 16,-2-6-225-16</inkml:trace>
  <inkml:trace contextRef="#ctx0" brushRef="#br0" timeOffset="-104313.29">15532 9074 38 0,'0'0'309'0,"0"0"-302"0,0 0 2 15,0 0 40-15,0 0-24 16,0 0 16-16,-48 170-5 16,48-135-9-16,0-5-17 15,0-6-1-15,0-7-9 16,0-8-2-16,6-3-1 15,3-6 3-15,4 0 4 16,4 0 2-16,5-15 15 16,2-8-6-16,-3-8-14 15,3-4-1-15,-5-2-17 16,-2 3-9-16,-4 12 26 0,-7 9 1 16,-2 6 27-16,-2 7-24 15,-1 0-4-15,1 0-14 16,1 17-17-16,1 11 31 15,2 6 5-15,-1 3 11 16,-2-2-11-16,-3-5 3 16,6-9-4-16,-3-4-1 15,1-12 9-15,1 1-3 16,-1-6-9-16,-1 0 1 16,3 0 2-16,5 0-2 15,5-19 31-15,8-7-32 16,0-4-3-16,-1-6-12 0,0 4 2 15,-5 8 12-15,0 7 1 16,-9 8 16 0,-3 6 0-16,-1 2 12 0,-5 1 7 15,2 0-35-15,2 0-18 16,2 2 5-16,7 12 7 16,1 12 4-16,-3-2 1 15,0 3 1-15,-4 2 2 16,2-5 1-16,-5-2-3 15,2 1-21-15,1-3-9 16,-2-3-43-16,1 3-2 16,-6-20-82-16,0 0-75 15</inkml:trace>
  <inkml:trace contextRef="#ctx0" brushRef="#br0" timeOffset="-103951.65">15659 8999 3 0,'0'0'7'0,"0"0"-6"0,0 0 1 15,0 0-2-15,0 0 4 16,0 0 8-16,0 0-1 15,0 16 33-15,0-16 70 16,0 0-22-16,3 0-28 16,1 0-21-16,-1 0-43 15,3 0-10-15,6 0-41 16,3 0 17-16,-2 0 16 16,8 0-32-16,-1 0 10 15,2 0 21-15,2 4 17 16,-4 3 2-16,2-4 0 15,-2 4-3-15,3-1-34 0,-17-6-25 16</inkml:trace>
  <inkml:trace contextRef="#ctx0" brushRef="#br0" timeOffset="-103104.16">16412 9128 77 0,'0'0'121'16,"0"0"-79"-16,0 0 47 0,0 0-6 16,0 0-25-16,0 0-20 15,-16 14-2-15,-1-2-14 16,-5 2-6-16,-4 5-7 15,3 8-9-15,-3 3 0 16,1 3 1-16,4 6 0 16,6-5-2-16,2 4-1 15,8-4-2-15,5-7 0 16,0-1-15-16,1-8-1 16,16-6 14-1,-1-2 6-15,7-7 7 16,-1-3-3-16,8 0 14 0,-8 0-14 0,7-17 10 15,-3-9-11-15,0-2 13 16,1-7-16-16,-11 2-10 16,2 7-28-16,-4-1 38 15,-3 7 0-15,-3 4 4 16,-2 5 6-16,-1 6 7 16,0 0 2-16,-1 3-13 15,0 2 4-15,-4 0-8 16,0 0-2-16,0 0-11 0,3 0-1 15,3 12 5 1,0 2 0-16,1 6 4 0,-7 3 3 16,4-1 0-16,-4-1 6 15,2 3-4-15,2-5 2 16,1-2 0-16,6-1-4 16,-5-6 0-16,4 0-3 15,6-4 3-15,4-6 3 16,8 0 7-16,2 0-4 15,3-10 6-15,-1-8-11 16,3-6 13-16,1-2-8 16,-3-8-6-16,-5-2-6 15,-4-5-3-15,-8 0-3 16,-9 4 9-16,-5 8-25 0,-2 5 21 16,0 11 7-16,-9 2 22 15,-7 5 2-15,-2 3-18 16,0 3-6-16,-1 0-3 15,-5 16 2-15,6 8-4 16,1 5 5-16,4 5 0 16,7 4-2-16,6-4-2 15,0 0 4-15,0-8 3 16,9-7 2-16,6-5-5 16,6-5 0-16,4-2-2 15,8-4 2 1,3-3-50-16,-20 0-88 15,1-3-112-15</inkml:trace>
  <inkml:trace contextRef="#ctx0" brushRef="#br0" timeOffset="-102118.05">17233 9183 372 0,'0'0'51'16,"0"0"-45"-16,0 0 19 15,0 0-4-15,0 0 10 16,0 0-10-16,0 0-15 0,-171 99-3 16,157-68 0-1,5-2 2-15,5-4-4 0,4-6 4 16,0-6-3-16,7 0 2 16,7-7-4-16,4-6 9 15,3 0 3-15,1 0-4 16,0-9 11-16,0-8-5 15,2-8 13-15,-8-5-25 16,2-4 2-16,-4-2-1 16,-4 10-3-16,-4 9-19 15,-5 10 18-15,-1 7 1 16,0 0-2-16,0 0-17 16,0 6-13-16,0 15 25 15,0 9 7-15,0 5 4 0,0-2 0 16,0-3-1-16,6-5 1 15,2-6-4-15,4-6 0 16,-3-6 1-16,1-4 0 16,5-3 6-16,0 0 2 15,4 0 14-15,4-13-12 16,-5-10 8-16,6-8-13 16,-5-5-6-16,-1-4-6 15,0 4 3-15,-3 3-3 16,-2 13 6-16,1 7 4 15,-10 6-1 1,0 7 21-16,-2 0-24 16,1 0-2-16,1 7-19 0,2 16 13 0,3 11 3 15,-6 1 4-15,-3 6 2 16,0-5 2-16,0-4-1 16,0-8 3-16,-6-4-5 15,-4-6-1-15,-2-4-6 16,-6-8-11-16,-1 1-2 15,1-3-22-15,-3 0-21 16,3 0-3-16,8 0 5 16,2 0 61-16,5 0 4 15,3 0 78-15,0-3-27 0,0 2-40 16,14-2-13-16,3-3-2 16,9 2 7-16,-2-1 0 15,7-2-6-15,8 0 6 16,-2 1-3-16,6-5 8 15,5-1-4-15,-5-6 31 16,-8 1-18-16,-4-2 2 16,-10-1-15-16,-7-2-1 15,-4-2-7-15,-9 5-12 16,-1 2-9-16,0 5 5 16,0 4 12-16,-1 5 0 15,-5 3 2-15,-8 0 0 16,2 0-6-16,-2 26-2 0,1 6 8 15,3 5 2-15,3 2 1 16,7-5 0-16,0-4 1 16,0-3 10-16,0-8-4 15,10-5-8-15,7-5 4 16,9-5 0-16,3-2-4 16,7-2-15-16,-23 0-74 15,-1-2-118-15</inkml:trace>
  <inkml:trace contextRef="#ctx0" brushRef="#br0" timeOffset="-101755.48">17986 9474 515 0,'0'0'70'0,"0"0"-60"0,0 0-12 31,0 0 4-31,0 0 0 16,0 0-2-16,0 0-10 15,-75 186-44-15,68-183-170 0</inkml:trace>
  <inkml:trace contextRef="#ctx0" brushRef="#br0" timeOffset="-99812.29">18474 9247 309 0,'0'0'11'15,"0"0"1"-15,0 0 25 16,0 0-13-16,0 0 22 16,0 0-5-16,0 0 9 15,-65 34-24-15,58-19-10 16,1-1-4-16,2 5-6 15,1-1-6-15,3 0 0 16,0-1-6-16,0-4-8 0,9-3-7 16,8-3 21-16,2-3 16 15,4-4-3-15,0 0 32 16,-3 0-14-16,-1 0 0 16,-10-11-2-16,-2-2 8 15,-3-7-6-15,-4-3-28 16,0-6-1-16,0-1-2 15,-9-3-32-15,-12 3-6 16,-1 4-2-16,1 10 2 16,2 5 9-16,1 5 23 15,4 3-11-15,1 3-5 16,4 0-1-16,5 0 4 0,1 0-8 16,3 0 8-16,0 0-6 15,0 0-20 1,15 0 32-16,9 0 13 0,-1 0 31 15,7 0 0-15,-2 0 8 16,-1 0 3-16,-3 0-15 16,-4 0-7-16,-4 0-3 15,-2 3-12-15,-5 7-5 16,4 6-6-16,0 4 6 16,4 6 7-16,-10 1 9 15,-1 5-10-15,-3-2-3 16,-2 9 2-16,1-2 6 0,0 0-5 15,-1-4-5 1,-1-3-1-16,0-4-1 0,0-10-22 16,0-5-7-1,0-6 30-15,0-5 13 16,0 0 18-16,6-9-7 0,1-12-23 16,6-8-1-16,3-7 7 15,8-3 9-15,0 0 5 16,9-1-16-16,7 7-3 15,2 6-4-15,4 1-32 16,5 9-17-16,-32 14-53 16,2 3-148-16</inkml:trace>
  <inkml:trace contextRef="#ctx0" brushRef="#br0" timeOffset="-98919.85">19770 8867 334 0,'0'0'273'0,"0"0"-236"16,0 0-3-16,0 0-12 15,0 0-22-15,0 0-5 16,0 0 2-16,-13 43 3 16,-7-7 8-16,-4 7 6 15,2 0-6-15,3 7-8 16,-4 3 4-16,7-3-4 16,2 0 0-16,7-11-2 15,0-6 2-15,4-11-17 16,1-2-21-16,1-10-10 15,1-6 4-15,0 0 5 16,0-4-1-16,0 0 32 16,0-8 8-16,-2-9-5 0,-5-5-12 15,-5 2-2-15,-5 2 16 16,-6 3 1 0,-4 5-25-16,-5 0 4 15,1 7 16-15,1 3 4 0,0 0 3 16,6 0 31-16,0 6-23 15,2 11 12-15,6 2-18 16,-1 5 6-16,5-1-3 0,6 2-5 16,6-1-3-1,0-3-6-15,5-2 9 0,11-9 3 16,10 0 39-16,3-6 6 16,7-4-11-16,5 0-22 15,2 0-7-15,-1 0-3 16,4-7-2-16,-1-6-3 15,2-4 0-15,0-2 5 16,-1-2-5-16,-3 1 3 16,-2-2-3-16,-4 2 0 15,-8-1 4-15,-7 4-3 16,-8 2 3-16,-6 3-3 16,-7 5 0-16,-1 1-2 15,0 1-13-15,0 3 8 16,-4 2-1-16,-14 0-12 0,-2 0 15 15,-3 0 4-15,-3 0 0 16,1 5 1-16,0 3 0 16,4 4-1-16,0 4-4 15,10-2 2-15,5 2-1 16,6 4-7-16,0-4-2 16,2 2-3-16,17-2 15 15,5-2 26-15,8-3-7 16,2-2-6-16,5-1-1 15,-1-4-8-15,0-4-2 16,-2 0-2-16,-1 0-34 16,3 0-64-16,-30-6-82 15,-3-2-9-15</inkml:trace>
  <inkml:trace contextRef="#ctx0" brushRef="#br0" timeOffset="-98651.95">20248 9185 416 0,'0'0'65'16,"0"0"-63"-16,0 0-1 15,0 0 3-15,0 0 19 16,0 0 36-16,0 0-5 0,-83 62-32 16,55-37-13-16,6 0-1 15,1-2-6-15,12-1-2 16,3 1-3-16,6-6-1 15,0 0-3-15,0-4-5 16,11 1 12-16,9-4 7 16,9-1-7-16,3-5-5 15,6-4-60-15,1 0-55 16,-25 0-66-16</inkml:trace>
  <inkml:trace contextRef="#ctx0" brushRef="#br0" timeOffset="-97977.95">20509 9158 21 0,'0'0'412'0,"0"0"-380"16,0 0-25-16,0 0-7 15,0 0-2-15,0 0 2 16,3 32 50-16,0-8-4 16,-2 6-22-16,2 3-13 15,0-4-2-15,-3-2-6 0,0-1-1 16,0-6 1-16,0-7-2 16,0-2-1-16,0-6-1 15,0-4-6-15,0-1 5 16,0 0-4-16,3 0 2 15,6-17-5 1,3-6 0-16,4 0 9 16,-1-3 0-16,5 9 0 0,-4-3 0 0,2 9 0 15,-1 2 0 1,3 0-8-16,1 5 7 0,0 1 1 16,5 3 0-16,-1 0-1 15,3 0 2-15,-3 0-1 16,-2 0 1-16,2 0 7 15,-5 0-6-15,-5 0 20 16,-2-5-7-16,-7-2 5 16,0-1-8-16,-4-5-7 15,-2-4-5-15,0 2-13 16,0-2-19-16,0 6 9 16,-5 2 4-16,-4 5 9 15,0 2 5-15,-1 2 0 16,-2 0 4-16,-3 12 1 15,-2 11 6-15,0 3 11 16,-2 1-11-16,2 3 0 16,6-5 1-16,7-4-6 0,1-4 2 15,3-1-3-15,0-10-2 16,9 2-12-16,12-3 14 16,10-2 0-16,12-3-67 15,-22 0-145-15</inkml:trace>
  <inkml:trace contextRef="#ctx0" brushRef="#br0" timeOffset="-97240.54">21264 9183 350 0,'0'0'196'16,"0"0"-177"-16,0 0-13 0,0 0 7 0,0 0 10 15,0 0 1 1,-126-26-9-16,94 43-8 0,2 9-5 15,4-2-1 1,7 6-1 0,6-1-2-1,8 1 1-15,5-3 0 0,0-4-5 0,0-4 2 0,8-6-12 16,3-3 15 0,4-6 1-16,3-4 1 0,3 0 17 0,3-1-4 15,1-17 1 1,2-7-4-16,-3-4-11 15,0-4 0-15,-8 2-7 16,1 3-3-16,-7 11 3 16,-6 4 7-16,0 10 10 0,-4 3-10 15,0 0-5-15,0 0-22 32,0 16-9-32,0 1 36 15,0 11 9-15,0-3-9 0,0 1 7 0,1-9-6 31,5 1-1-31,4-4-5 0,1-4-2 0,4-2 7 0,0-3 0 16,3-5 0-16,3 0-7 16,-2-3 7-16,0-17 7 15,-2-2-1-15,1-8 5 16,-3-4-11-16,-2 2 0 16,-6 1 0-16,-2 5 6 15,-3 7 22-15,-2 6-1 16,1 9 4-16,-1 1-7 15,0 3-18-15,0 0-6 16,0 0-12-16,2 0 0 16,-1 0 2-16,-1 3 3 15,0 14 6-15,0-2 0 16,2 3 2-16,1 2-2 16,-2 2 3-16,2 2-1 0,-3 2-1 15,0-2-1-15,0-1 0 16,0-1 0-16,0 1 0 15,0-6-1-15,-3-1 2 16,-6-5 1-16,-5-1 2 16,-2-4-3-16,-2 2-7 31,-1-6-3-31,-2-2-8 16,1 0-11-16,3 0-10 0,2 0-15 0,9 0-58 15,3 0-78-15</inkml:trace>
  <inkml:trace contextRef="#ctx0" brushRef="#br0" timeOffset="-96787.46">21173 9253 131 0,'0'0'192'0,"0"0"-190"16,0 0 3-16,0 0-3 15,0 0 6-15,0 0 18 16,0 0-6-16,7 0-1 16,-7 0 12-16,0-2 31 15,0 1 10-15,0-2-30 0,0 3-19 16,0 0-12-16,-7 0-11 15,-5 0-6-15,-6 0 5 16,3 7-3-16,-1 8-5 16,4 6-10-16,5 2-26 15,7-13-61-15,0 0-141 16</inkml:trace>
  <inkml:trace contextRef="#ctx0" brushRef="#br0" timeOffset="-95892.88">21532 9306 148 0,'0'0'0'0,"0"0"-6"16,0 0 4-16,0 0 2 16,0 0 46-16,0 0 26 0,-4 20 32 15,10-20-25-15,8 0-14 16,5 0-30-16,1-3-5 16,3-1 6-16,-4-2-18 15,0 2-11-15,4-2-1 16,-10-4-1-16,3 0 0 15,-5-1 0-15,-3 3-3 16,-1-2 1-16,-2 0-3 16,-1 1-1-16,-4-3-2 15,0 2-8-15,0 1 11 16,-9 5 5-16,-7 1-5 16,-5 3-6-16,0 0 5 15,1 0-1-15,1 16-2 16,3 6 3-16,2-3-6 0,5 6 5 15,6-1-4-15,3 0-4 16,0 2-4-16,15-2-6 16,9-2 20-16,5-3 9 15,2-2-4-15,5-5-5 16,3-5-31-16,2-6-64 16,-26-1-88-16</inkml:trace>
  <inkml:trace contextRef="#ctx0" brushRef="#br0" timeOffset="-95546.86">21944 8831 358 0,'0'0'0'0,"0"0"-3"16,0 0 3-16,0 0 4 15,0 0 29-15,0 0 30 16,71 142 5-16,-57-89-42 0,-1 6-9 16,-4 8-4-16,-4 4 6 15,-5-1-14-15,0-4-4 16,-15 3 7-16,-14-5 0 15,-2-2-8-15,-9-6 5 16,-3-7-5-16,1-11-13 16,-1-13-33-16,32-25-15 15,4 0-136-15</inkml:trace>
  <inkml:trace contextRef="#ctx0" brushRef="#br0" timeOffset="-90530.63">22514 9106 38 0,'0'0'16'16,"0"0"-6"-16,0 0-2 15,0 0 24-15,0 0 12 16,0 0-3-16,0 0 18 16,-8-7 9-16,8 7 16 15,0-3-1-15,0 1-30 16,0-1-13-16,0-1-24 0,0 3-7 16,-1-3 2-16,-2 4 1 15,-1-4 3-15,2 4 8 16,-2-2-8-16,4 2 13 15,-2-4 3-15,2 4-5 16,0 0-10-16,0 0-1 16,0 0-8-16,0 0-3 15,-3 0-4-15,0 0-3 16,-3 0-1-16,-4 2-1 16,1 10 3-16,-2 1-1 15,0 6 1-15,0 4-5 16,0 1 7-16,1 1 0 0,4-1 0 15,0-1 0-15,6-3 0 16,0-3-6-16,0-5-2 16,9-1-8-16,10-5 4 15,7-2 5 1,-1-4 3-16,2 0 8 16,5-4 7-16,-7-16-7 0,-1 1 5 15,-7-1-4-15,-6 0 9 16,-2 0-7-16,-4 3-6 15,-4 4 0-15,-1 4 3 16,0 5 2-16,0 1-2 16,0 2-3-16,0 1 1 15,0 0-2-15,0 0-13 0,0 8-4 16,0 5 11-16,0 0 4 16,7 0-3-16,10 0-4 15,7-3 0-15,7-2 4 16,3-2 5-16,4-3 0 15,-4-3 0-15,-6 0 2 16,-5 0-2-16,-6 0 0 16,-6-3 4-16,-7-3 0 15,-4-5-2-15,0-2 3 16,0-4-5-16,0-3-1 16,0 1-1-16,-7-1 2 15,-1 2 3-15,0 2-3 0,-3 4-5 16,5-1-3-16,3 6-17 15,-2-1 10-15,5 6 1 16,0 2-30-16,0-1 11 16,0 1 0-16,0-2-42 15,2 2-63-15,2 0-62 16,0 0 65-16</inkml:trace>
  <inkml:trace contextRef="#ctx0" brushRef="#br0" timeOffset="-90028.42">23027 9067 229 0,'0'0'68'15,"0"0"-2"-15,0 0 22 16,0 0-33-16,0 0-6 16,0 0-33-16,-15 2-16 0,8 18-8 15,-2 8 8 1,-2 3 19-16,2 6-3 0,2 1 0 15,-2-4-9-15,3 1-4 16,3-7-1-16,3-1-2 16,0-7 0-16,0-8-13 15,0-5-55-15,5-7-63 16,1 0-114-16</inkml:trace>
  <inkml:trace contextRef="#ctx0" brushRef="#br0" timeOffset="-89792.73">23050 9111 157 0,'0'0'89'0,"0"0"38"15,0 0 15-15,0 0-68 0,0 0-36 16,0 0-35-16,-96-22-3 16,86 22-10-16,2 0-79 15,8 0-128-15</inkml:trace>
  <inkml:trace contextRef="#ctx0" brushRef="#br0" timeOffset="-89464.69">22988 8808 375 0,'0'0'222'0,"0"0"-158"0,0 0 17 15,0 0-11-15,0 0-14 16,0 0-7-16,0-7-28 16,0 7-21-16,0 0-14 15,0 0-40-15,0 0-20 16,0 5-21-16,0 7 20 15,0-7-43-15,0-2-149 16</inkml:trace>
  <inkml:trace contextRef="#ctx0" brushRef="#br0" timeOffset="-89103.02">23272 8914 112 0,'0'0'139'15,"0"0"-133"-15,0 0 65 16,0 0 43-16,0 0-51 16,0 0-11-16,0 0-6 15,-114 286-20-15,101-255-10 16,6-8-9-16,2-10-5 16,5-6-2-16,0 1 0 15,0-7-33-15,2-1-70 16,5 0-73-16</inkml:trace>
  <inkml:trace contextRef="#ctx0" brushRef="#br0" timeOffset="-88900.02">23275 9194 267 0,'0'0'178'0,"0"0"-155"16,0 0 13-16,0 0-2 15,0 0-14-15,0 0-12 16,-59-4 1-16,39 4-7 16,2 0-2-16,3 0-4 15,4 0-42-15,10 0-100 16,1-7-146-16</inkml:trace>
  <inkml:trace contextRef="#ctx0" brushRef="#br0" timeOffset="-88523.36">23437 9000 124 0,'0'0'251'0,"0"0"-251"0,0 0-8 16,0 0 8-16,0 0 52 0,0 0 26 15,-7 165-21-15,-2-126-28 16,5-1-22-16,2-3-1 15,2-9-5-15,0-6-1 16,0-4 2-16,3-9-2 16,7-6 0-16,4-1 0 15,4-1 5-15,4-19 6 16,1-7-11-16,-1-1 0 16,-5 1-1-16,-4 10 2 15,-4 4 3-15,-3 9 0 16,-3 4-1-16,-2 0 16 15,3 0-19-15,2 19-14 16,5 6 10-16,1 4 4 16,7 1 1-16,0-1-1 15,3-3-29-15,-14-22-117 0,0-4-223 16</inkml:trace>
  <inkml:trace contextRef="#ctx0" brushRef="#br0" timeOffset="-86578.72">1151 10040 7 0,'0'0'30'0,"0"0"18"15,0 0 26-15,0 0 25 16,0 0 2-16,0 0-27 16,-15-27 8-16,15 24-46 15,-3 0-25-15,0-1-10 16,0 0 2-16,0-1-1 15,0 1-1-15,-3-5 0 16,3 6 1-16,0-1 9 16,0 1 10-16,3 1 3 15,-3 1-8-15,3 1-4 16,0 0-5-16,0 0 0 0,0 0-2 16,0 0 2-1,0 0 4-15,-3 0-1 0,3 0-2 16,-7 0-4-16,-2 0-4 15,-12 0-3-15,-7 10 3 16,-8 2 0-16,-3 8 0 16,3 3-1-16,5 3 1 15,4 1-5-15,13-1 5 16,4-2-4-16,10-2 2 16,0-2-5-16,0-6 0 15,18-3 2-15,3-2 5 0,9 0 5 16,4-5 8-1,0-2-2-15,5 2-11 0,-3-4-22 16,-3 0-101-16,-24 0-89 16</inkml:trace>
  <inkml:trace contextRef="#ctx0" brushRef="#br0" timeOffset="-86013.19">1418 10079 235 0,'0'0'0'0,"0"0"11"15,0 0-10-15,0 0 4 0,0 0 14 16,0 0 12-16,0 0-13 16,-72-29 18-16,65 21 19 15,7 3 9-15,-3-3-29 16,3 8 3-16,0-3 5 15,0 0-5-15,0 3-16 16,0 0-18-16,0 0-4 16,0 0-13-16,0 17 13 15,0 8 18-15,0 6 18 16,0 6-10-16,0 1 5 16,-3 3-14-16,-3-2-4 15,-3 0-6-15,0-6-4 16,5-3-2-16,-1-7 1 0,5-9-2 15,0-7 0-15,0-4-14 16,0-3-7-16,0 0 21 16,21-10 0-16,9-13 0 15,1-4-25-15,5-3 15 16,0 1 10 0,-5 6 1-16,-4 0 0 15,-2 9 2-15,-11 3-3 0,-1 6 2 0,-10 3 1 16,0 2-3-16,0 0-15 15,0 2 15-15,2 15 4 16,-4 0 2-16,1-2-3 16,-2 6 3-16,0-2-3 15,1-3 1-15,1 0-4 16,2-5-23-16,5-1-64 16,-6-10-57-16,3 0-162 15</inkml:trace>
  <inkml:trace contextRef="#ctx0" brushRef="#br0" timeOffset="-84852.9">1951 10201 420 0,'0'0'7'16,"0"0"5"-16,0 0-6 15,0 0 1-15,0 0 15 16,0 0-1-16,-141-19-14 15,107 29 5-15,0 3 3 16,14 4-3-16,4 3-12 16,7-2 0-16,9 0-2 15,0-2-7-15,0-6 9 16,6-4 3-16,12-2 12 16,0-4-4-16,7 0 0 0,4 0-7 15,5-13 3-15,0-7-2 16,2 0-1-16,1 1-4 15,-4-2 3-15,-8 1-1 16,-5 4-2-16,-4 6 5 16,-10 7-5-16,-3 2 0 15,-3 1 0-15,0 0-14 16,0 4-14-16,0 13 20 16,0 6 8-16,0 7 2 15,3 0 3 1,3-5-1-16,-1-4-3 15,2-5-1-15,-1-6 0 0,-3-1 0 0,3-7 4 16,3-2 6-16,3 0 3 16,3 0-2-16,4-15-7 15,2-5 1-15,0-2-3 16,0 1-2-16,-5-1 3 16,-1 4-3-16,-1 5 1 15,-4 7-1-15,-4 0-1 16,0 6-1-16,0 0 0 15,4 0-4-15,1 14 2 0,1 7 4 16,-2 6 16 0,-1 3-8-16,-1 0-2 0,-1 0-2 15,-1-4-4-15,0-6 0 16,0-10-2-16,0-4 0 16,4-6 2-16,1 0 5 15,5 0 5-15,1-14-2 16,5-11-4-16,0-5 2 15,1 0-3-15,-4 0-2 16,-2 1 0-16,-1 9-1 16,-7 6-2-16,1 6 1 15,-2 4-1-15,-2 1 0 16,-3 3 0-16,6 0-8 16,4 0 1-16,1 9 9 15,2 2 1-15,-1 1 0 0,0 2-1 16,-6-4 0-16,0 0 1 15,-2-4-1-15,2 4 1 16,3-4-1-16,0-2 0 16,3 3 4-16,6-7 0 15,4 0 0-15,2 0 2 16,4-4-3-16,-2-12-2 16,1-4 2-16,-2 0 2 15,-7 1 11-15,-5-1 8 16,-4 1-9-16,-6 1-1 15,-6 4-14 1,0 1 2-16,0 6 0 16,-3 2-2-16,-12 5-5 0,-4 0-6 0,-5 0 5 15,2 3-1-15,2 10 6 16,-2 6 0-16,8 1 0 16,1 4-3-16,10 2-4 15,3 7 2-15,0 4 6 16,9 0 13-16,12 2-5 15,-2-1 7-15,4-1 8 16,-1 0-6-16,-1-4-3 16,-3 3-5-16,-5-3-8 15,-10 0 1-15,-3-3 2 0,0-7-4 16,-6-4 0-16,-10-8 5 16,1-1-5-16,-6-7-19 15,2-3-28-15,-4 0-10 16,13 0-55-16,4-13-156 15</inkml:trace>
  <inkml:trace contextRef="#ctx0" brushRef="#br0" timeOffset="-84227.28">3014 10386 210 0,'0'0'0'16,"0"0"-2"-16,0 0-2 16,0 0 6-16,0 0-2 15,0 0 21-15,0 0 12 16,78 0 19-16,-51-2 37 16,-2-11-12-16,5-5-37 15,-6 2 2-15,-6 0 9 16,-5-1-25-16,-7 1-7 15,-3-4-13-15,-3 2-6 16,0 0-3 0,-15 4 0-16,-7 4-18 15,-2 7 1-15,-1 3 4 0,1 0 16 0,3 0 1 16,3 7-1-16,9 8 0 16,6 8-7-16,3 4 5 15,0 3 1-15,6 0 0 16,13-2-1-16,7-3 2 15,1-8 5-15,1-5 12 16,-1-5-7-16,1-4 5 16,2-3 7-16,-3 0 4 15,-5-10-16-15,1-9-2 16,-4-5 6-16,0-5-2 16,-2 1-10-16,-1 3-2 0,-4 2 0 15,2 10-4-15,-7 6 4 16,2 5-4-16,0 2 0 15,4 0-7-15,4 9-3 16,2 10 7-16,-2 5 4 16,2 5-2-16,-10 4 5 15,-2-6 1-15,-7 0 6 16,0-8-7-16,0-2-1 16,-10-5 0-16,-5-8-12 15,-1-1-44-15,5-3-33 16,5 0-143-16</inkml:trace>
  <inkml:trace contextRef="#ctx0" brushRef="#br0" timeOffset="-83514.05">4044 10225 312 0,'0'0'215'16,"0"0"-212"-16,0 0 1 0,0 0 30 0,0 0-34 15,0 0-7-15,13 4 7 16,-13 16 0-16,0 2 10 15,3 4-5-15,0 0 8 16,3-3-12-16,2-4-1 16,5-7 1-16,-1-2 5 15,0-4-1-15,3-5 3 16,-3-1-3-16,1 0 9 16,-2-4-3-16,5-15 1 15,-1-6-1-15,6-2-11 16,0-1 2-16,-2 4-4 15,-1 2 2-15,-6 8 0 0,-6 4 2 16,-3 4-2-16,0 6 0 16,3 0-12-16,-3 0-17 15,6 12 23-15,0 8 3 16,1 1 3-16,-1 2 1 16,2-4 4-16,2-2-5 15,-1-1 0-15,6-3 0 16,0-2 2-16,1-7-1 15,2-4 2-15,-3 0 2 16,3 0-2-16,-3-8 5 16,1-8-2-16,-1-4 1 15,0 0-5-15,0-7 0 0,-3-2-2 16,1 3 5-16,-5 4-4 16,-2 7 2-16,-2 9 30 15,-7 6 7-15,3 0-40 16,3 0-10-16,6 15-8 15,6 13 18-15,4 1 4 16,-5 5-1-16,2-3-3 16,-7-4 1-16,-2-6-1 15,-5-8-31-15,-5-3-37 16,0-10-51-16,0 0-177 31</inkml:trace>
  <inkml:trace contextRef="#ctx0" brushRef="#br0" timeOffset="-83332.96">3947 10218 552 0,'0'0'20'0,"0"0"12"15,0 0 6-15,0 0-19 16,0 0-19-16,0 0 0 15,-85-30-40-15,85 30-137 16,6 0-188-16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4:16:55.030"/>
    </inkml:context>
    <inkml:brush xml:id="br0">
      <inkml:brushProperty name="width" value="0.05292" units="cm"/>
      <inkml:brushProperty name="height" value="0.05292" units="cm"/>
    </inkml:brush>
  </inkml:definitions>
  <inkml:trace contextRef="#ctx0" brushRef="#br0">751 11080 71 0,'0'3'74'16,"0"-3"-41"-16,0 0 1 16,0 1-2-16,0 2-2 15,0-3-5-15,0 3-6 16,0-3 32-16,3 0 22 16,-3 3-18-16,0-3-53 15,0 1 1-15,0 2-3 16,0 0 2-1,0-3 1-15,0 4-2 16,0-4 0-16,4 3-1 16,-4-3 2-16,3 0-1 15,-3 0 2-15,0 0 3 16,0 0-2-16,0 0 0 0,0 0 3 16,0 0 9-16,0 0-3 15,0 0-4 1,0 0-1-16,0 0-3 0,0 0-2 0,0 0-1 15,0 0-1-15,0 0 2 16,0 0-3-16,0 0 3 16,0 0-1-16,0 0 1 15,0 0 2-15,0 0 2 0,0 0 1 16,0 0-4 0,0 0 0-16,0 0-2 0,0 0-2 15,0 0-1-15,0 0-1 16,0 0-1-16,0 3 1 15,0 1-1-15,0-1-1 16,0 3 4-16,0 4 0 16,0 3 2-16,0 3-2 15,-3 0 0-15,-1 1 2 16,-2 3-4-16,1 8 4 16,-1 1-4-16,-3 0 4 15,0 3-4-15,-2-1 5 16,5-5-4-16,4-2 3 15,-5-5-4-15,7-2 0 16,-3-10 2-16,3 0-1 0,0-4-1 16,0-3 2-16,0 0 0 15,0 0 0-15,0 0 1 16,0 0 4-16,0 0 0 16,0 0 1-16,0 0 3 15,0-8-4-15,-3 0 1 31,0 0-4-31,1-2 0 16,2 1 1-16,-3-1-3 0,1-1 4 16,-1-2-4-16,0 4 0 15,-4-1 0-15,2-3 0 16,2 6 0-16,-3-3-4 16,0 4 0-16,-2-2 1 15,-1-1-1-15,-2 2-2 16,-2 1-2-16,3 2 0 15,-5 4 4-15,3-3 0 16,-2 3 3-16,-3 0-1 16,-4 0 1-16,-2 0 0 15,6 9 1-15,-1 2 0 16,1 8 0-16,8-1-1 16,0 2 1-16,5 2 0 15,3-2-1-15,1 3 1 16,0-2-2-16,0-3 2 0,5-3 0 15,8-2 1-15,1-4-1 16,3-2 5-16,-3 0-3 16,6-4 2-16,4-3-2 15,5 0 1-15,6 0-1 16,-1-10-1-16,4-6 7 16,-4-1-2-16,-7 0 6 15,-10 3 0-15,-6 6-1 16,-5 0-5-16,-6 2-1 15,0 2-5-15,0-2-1 16,-9 3-44-16,1 2-41 16,-4-2-103-16</inkml:trace>
  <inkml:trace contextRef="#ctx0" brushRef="#br0" timeOffset="1035.34">1269 11033 109 0,'0'0'17'16,"0"0"-8"-16,0 0 19 15,0 0 33-15,0 0-3 16,0 0-15-16,0 0-21 16,0-15 3-16,0 15 25 15,0-1 5-15,0 1-25 16,0 0-7-16,0 0 6 15,0 0-15-15,0 0-14 0,-12 0-2 16,-5 4-6-16,-4 12 5 16,-5 10 3-16,4 5 3 15,-7 8-1-15,6 6 1 16,2-1 0-16,4 3 0 16,3-5-2-16,8 2-1 15,3-5 0-15,3-3 0 16,0-2-2-16,3-9 1 15,13-7-7-15,-1-5-5 16,6-7-10-16,-2-3-1 16,5-3 3-16,-1 0 6 15,-17-9-131-15</inkml:trace>
  <inkml:trace contextRef="#ctx0" brushRef="#br0" timeOffset="1706.12">1656 11117 347 0,'0'0'130'16,"0"0"-130"-16,0 0 0 15,0 0 21-15,0 0 12 16,0 0-26-16,-32-13-7 16,4 12-22-16,4-2 20 15,-5 0 0-15,-1 3 0 16,-1 0-9-16,3 0-9 15,4 0-23-15,5 0-18 0,6 0 20 16,8 0 8-16,2 0 15 16,3 0 14-16,0 0 4 15,0 0 1-15,0 0 1 16,3 6 26-16,2 1 2 16,2 5-12-16,-7-1-10 15,0 2-8-15,0 3 2 16,0-2 11-16,0 5-4 15,-4 1-2-15,-7 0 7 0,-3 4 1 16,-1-5-9-16,4 1 0 16,-4 0-6-16,4-5 0 15,2-3-7-15,3-3-8 16,3-2-10-16,0-4 9 16,3-2 9-16,0-1 4 0,0 0 1 15,0 0-5-15,9 0 6 16,3 0 1-16,8 3 11 31,0-3 1-31,3 3-3 16,1-3-4-16,1 0 4 0,2 0 6 15,-2 0-11-15,-1 0-1 16,-4 0-1-16,1 0-2 16,-8 0-14-16,-7 0-32 15,-6 0-80-15,0-7-113 16</inkml:trace>
  <inkml:trace contextRef="#ctx0" brushRef="#br0" timeOffset="1930.24">1479 11258 179 0,'0'0'24'0,"0"0"-6"0,0 0-2 15,0 0-14-15,0 0-2 16,0 0-29-16,-155 0-122 16</inkml:trace>
  <inkml:trace contextRef="#ctx0" brushRef="#br0" timeOffset="2392.77">2000 11058 111 0,'0'0'75'0,"0"0"-9"15,0 0 12-15,0 0-15 16,0 0-25-16,0 0 24 16,64 124-13-16,-59-88-30 15,1 1-7-15,-2 5 10 16,-1 0-15-16,-1 4 18 16,-2 2-8-16,0 1-10 15,-12-8-3-15,-11 1-4 16,-9-8 2-16,-8-6-2 15,-12-6-2-15,-9-6-13 0,-11-6-29 16,41-10-76-16,5 0-159 16</inkml:trace>
  <inkml:trace contextRef="#ctx0" brushRef="#br0" timeOffset="2894.23">1148 11588 175 0,'0'0'75'16,"0"0"-73"-16,0 0-2 0,0 0 14 15,0 0 24 1,0 0-4-16,-192 1-22 0,132-5-10 16,-10-2 22-16,-2-1-4 15,-2 3-1-15,4-2-1 16,3 3-3-16,12 3-11 16,12 0-1-16,12 0-2 15,10 0 0-15,12 0-1 16,6 0-1-16,3 0-4 15,0 0-27-15,0 0-27 16,12 0 14-16,3 0 6 16,-2 3-46-16,-7-3 11 15</inkml:trace>
  <inkml:trace contextRef="#ctx0" brushRef="#br0" timeOffset="4254.09">838 11817 119 0,'0'0'32'15,"0"0"15"-15,0 0 28 16,0 0 7-16,0 0-9 15,0 0-18-15,0 0-16 16,0 0-7-16,0 0 14 16,0 0-11-16,0 0-3 15,0 0-7-15,0 0-7 16,0 0-7-16,0 0 2 16,0 0-9-16,0 0-4 15,0 0 0-15,0 0-1 0,0 0 1 16,0 0-3-16,0 0-1 15,0 0 1-15,0 2-5 16,-6 12 1-16,-2 6 5 16,-4 9-1-16,4 6 0 15,-1 3 3-15,3 1 0 16,0-2-5-16,3 3-6 16,0-10-2-16,0-4-6 15,-2-9-6-15,4-7-13 16,-1-7 0-1,2-3 12-15,0 0 7 0,0 0 19 0,-3-7 12 0,-2-10 2 16,-2-5-14-16,-1 2 0 16,-4 1 0-16,0 1 0 15,-7 5 2-15,-2 0-3 16,-8 6 1-16,-5 1 0 31,-1 6 1-31,-2 0-1 0,-1 0-2 16,3 0 2-16,1 11 0 0,2 4 0 15,8 2-1 1,4-3 2-16,6 5-2 0,7-3-1 31,7-2 2-31,0-2-1 0,3-4-4 16,18 1 1-16,5-9 4 16,5 4 12-16,5-4 4 15,-2 0-10-15,4 0-1 16,-4-8-4-16,-1-5-2 15,1 4 0-15,-5-4-12 16,-1 3-44-16,-25 7-116 0</inkml:trace>
  <inkml:trace contextRef="#ctx0" brushRef="#br0" timeOffset="6116.72">1272 11840 195 0,'0'0'78'15,"0"0"-63"-15,0 0 17 16,0 0 14-16,0 0 1 15,0 0-10-15,0 0-19 16,2 0-3-16,-2 0 12 16,0 0 7-16,0 0-15 0,0 0-7 15,0 0-6-15,-11 0-6 16,-9 0-2-16,-1 0 0 16,-8 0 3-16,4 9-2 15,-1 5 1-15,-6 5 0 16,6 9 2-16,-3 5 1 15,3 0-1-15,3 2-2 16,5 2 1-16,7-3-1 16,7-2 0-16,4-2-3 15,0 2 2-15,13-1-1 16,7-5 2-16,5-2 0 16,-1-5 3-16,5-6-1 0,-6-3 10 0,-3-4-11 15,1-4-1 1,-5-2-4-1,-4 0-32-15,-9-2-69 16,-3-11-130-16</inkml:trace>
  <inkml:trace contextRef="#ctx0" brushRef="#br0" timeOffset="6878.26">1312 12014 220 0,'0'0'132'16,"0"0"-115"-16,0 0-6 15,0 0 47-15,0 0 22 16,0 0-30-16,21 130-40 16,-21-113-7-16,-6-5-3 15,0-2 3-15,3-7-3 16,0-3 0-16,0 0 0 16,-3 0 1-16,3 0 4 15,0-10-3-15,3-5-2 16,0-2-19-16,0-3-17 0,15 0-37 15,5 3 55 1,0 1-22-16,6 0 30 0,1 2 10 16,-1 4 3-16,-4 3 8 15,1 4-1-15,-7 3 5 16,-5 0 1-16,-2 0 5 16,-9 18-8-16,2 1-8 15,-2 8 28-15,0-1 9 16,0-4-28-16,-2 6-8 15,-7-8-6-15,3-5 3 16,3-2-3-16,3-9 0 16,0-4-1-16,0 0-11 0,0 0-11 15,0 0 3 1,0-4 16-16,9-15-1 16,5-5-16-16,-2 2-36 0,6-2 32 15,1 4-15-15,5 2 22 16,2 4 18-16,0 4 3 15,0 0 16-15,-7 7 24 16,-4 2-2-16,0 1 3 16,-3 0-24-16,-2 6-4 15,-4 9-10-15,1 2 12 16,-1 2 8-16,-4 4-6 16,-2-6 3-16,3 3-20 15,-3-2-3-15,0-3 0 16,0 0-18-16,0-4-21 0,0-4-37 15,0-7-49-15,0 0-79 16</inkml:trace>
  <inkml:trace contextRef="#ctx0" brushRef="#br0" timeOffset="7222.1">1859 11922 249 0,'0'0'3'15,"0"0"55"-15,0 0 16 16,0 0-4-16,0 0-6 15,0 0-32-15,0 0 9 16,144 179-4-16,-136-143-7 16,-2 0 3-16,-6 2-13 15,0-3-13-15,-11-6-7 16,-18-5 0-16,-5-4 0 16,-10-4-2-16,4-10-10 15,-3-1-29-15,30-5-49 16,8 0-121-16</inkml:trace>
  <inkml:trace contextRef="#ctx0" brushRef="#br0" timeOffset="7857.83">2569 11705 177 0,'0'0'44'0,"0"0"-11"16,0 0 5-16,0 0 26 16,0 0-3-16,0 0-24 15,169 35-27-15,-138-30 0 16,-2 0 0-16,-6-2-2 16,-2-2-7-16,-10 2-1 15,-2-3-2-15,-7 0-25 16,-2 0-56-16,0 0-75 15</inkml:trace>
  <inkml:trace contextRef="#ctx0" brushRef="#br0" timeOffset="8233.76">2578 11494 258 0,'0'0'5'0,"0"0"32"0,0 0 25 16,0 0-9-16,0 0 14 16,0 0-27-16,144 42-20 15,-108-38 8-15,-2-1-16 32,-5 0-2-32,-4-3-3 15,-4 0-7-15,-4 0-1 0,2 0-13 16,-5 0-46-1,-14 0-76-15</inkml:trace>
  <inkml:trace contextRef="#ctx0" brushRef="#br0" timeOffset="12026.68">4003 10892 124 0,'0'0'32'0,"0"0"2"16,0 0 14-16,0 0-11 15,0 0 9-15,0 0-9 16,0 0 2-16,3 3 13 16,-3-3 0-16,0 0-11 15,0 0-11-15,0 0-11 16,0 0-10-16,0 0-5 16,0 0-3-16,0 0-1 15,0 0-1-15,0 0-1 16,0 0 0-16,0 2-1 15,0 2-4-15,0 4 2 16,0 2 5-16,0 6-1 16,-5 3 1-16,-4 5 0 0,0 6 1 15,-1 2-1-15,-2 3 0 16,-4-3 0-16,5 1 1 16,-1-2 0-16,4-7-1 15,2-4 0-15,3-5 0 16,0-2 0-1,1-7 0-15,2-6-1 16,0 3-2-16,0-3-4 16,-4 0 7-16,-2 0 3 0,-2-9-3 15,0-4-8 1,-2-4 8-16,-1-1 1 0,2-1-1 16,1 3 0-16,-1 2 0 15,-2 8 0-15,1 2-6 16,-3 1 2-16,-2 3-1 15,-5 0 3-15,0 0-1 16,-4 13 3-16,1 4 0 16,6 2-3-16,0-1 3 15,2 1 1-15,7 1-1 16,4-4-2-16,4 1 0 16,0-7 1-16,0-3-3 0,15-1 4 15,11-4 2-15,6-2 20 16,5 0-10-16,1 0 2 15,3 0-1-15,-7-8-4 16,-7-3-9-16,-5 2 0 0,-10-1-37 16,-12 9-51-16,0-2-152 15</inkml:trace>
  <inkml:trace contextRef="#ctx0" brushRef="#br0" timeOffset="12755.51">4584 10881 245 0,'0'0'13'0,"0"0"-1"0,0 0 18 16,0 0 23-16,0 0 7 15,0 0-36-15,0 0-17 16,0-3-2-16,0 3 3 16,0 0-3-16,-8 1 0 15,-8 15 26-15,-3 1-11 16,-7 6-9-16,-2 6-5 15,-5 4 1-15,-2 10-2 32,4 1 12-32,2 5-7 0,2 0 6 0,11 1-2 15,10-4-8-15,6-3-3 16,0-3-3-16,0-4 0 16,19-9 4-16,5-1 0 15,2-9-4-15,-2-5 4 16,-2-8-4-16,-4-1-14 0,-5-3-43 31,-9 0-36-31,-4 0-93 16</inkml:trace>
  <inkml:trace contextRef="#ctx0" brushRef="#br0" timeOffset="13349.07">4935 10865 214 0,'0'0'96'0,"0"0"-93"0,0 0-2 16,0 0 0-16,0 0 40 31,0 0 19-31,0 0-12 16,-27 77-9-16,19-55 7 15,-4 5-7-15,-2-1-6 0,-1 2-20 16,-5 0-6-16,5-1-4 16,-4-1-2-16,4 1-1 15,0-7-4-15,1 0-38 16,3-10-42-16,7-10-98 15</inkml:trace>
  <inkml:trace contextRef="#ctx0" brushRef="#br0" timeOffset="13721.28">4969 11239 175 0,'0'0'6'16,"0"0"48"-16,0 0 14 16,0 0 5-16,0 0-14 15,0 0-19-15,-171 13-3 16,131-13-11-16,8 0-3 16,1 0-22-16,12 0-1 15,9 3-42-15,10-3-68 16,0 0-99-16</inkml:trace>
  <inkml:trace contextRef="#ctx0" brushRef="#br0" timeOffset="14223.88">4796 11311 146 0,'0'0'5'16,"0"0"2"-16,0 0 19 16,0 0 19-16,0 0-2 15,0 0-35-15,78 28-8 16,-70-22 2-16,-2 0 16 15,-3-2 4-15,0 2-15 16,-3-2-7-16,0 4 1 16,0 0 2-16,0 1-2 0,0 1 10 15,-9-3-2-15,1 3-2 16,-1 0-6 0,0 0 2-16,-1 7-3 15,3-4 0-15,-2 1 3 16,3-1-3-16,-3 0 4 0,1 0-4 15,3 3 0-15,4-6 0 16,-2-1 0-16,3-5 0 16,0 2 1-16,0-6 44 15,9 0 14-15,8 0-7 16,4 0-20-16,5 0-22 16,0 0-10-16,0 0-1 0,-1 0 0 15,-4 3-10 1,2-2-37-16,-20-1-49 0,-3 0-78 15</inkml:trace>
  <inkml:trace contextRef="#ctx0" brushRef="#br0" timeOffset="15131.98">5464 10740 26 0,'0'0'57'16,"0"0"17"-16,0 0-10 15,0 0 0-15,0 0 13 16,0 0-22-16,0 0 7 15,-151 205-29-15,139-175-3 16,2 0-10-16,4 2-8 16,0 4-4-16,-1 1-1 15,4 5-4-15,1-1 0 16,2 1-2-16,0 1-1 16,0-4 4-16,2-8-3 0,4-1 0 15,1-11 0-15,-2-6-1 16,6-3-14-1,7-6-10-15,5-4-19 16,4 0-59-16,-19 0-72 0,3 0-72 16</inkml:trace>
  <inkml:trace contextRef="#ctx0" brushRef="#br0" timeOffset="15928.73">5518 10964 170 0,'0'0'87'16,"0"0"-70"-16,0 0 20 16,0 0-12-16,0 0-15 15,0 0-9-15,0 0-1 16,-3 31 1-16,3-21 3 16,0 3 3-16,0-1-2 15,0 3-2-15,0-2 3 16,0 0-3-16,3-1 2 15,9-5-4-15,3 0 26 16,1-4-14 0,5 0 4-16,-1-3 3 0,-3 0 8 15,5 0-12-15,0-9-16 0,-8-5-4 16,1 1 1-16,-4 0-1 16,-5 4 0-16,0 0 4 15,-6 3 0-15,0 3 3 16,0 3-3-16,0 0 4 15,0 0-4-15,0 0-6 16,0 0-6-16,0 6 6 16,-4 8 6-1,-1 6 11-15,-6 3 6 16,-1 6 20-16,1 2-22 0,-5-1-3 16,5 0-1-16,-2-5 0 15,-3-5-6-15,5-3-3 16,-1-4-1-16,7-3 1 0,-4-4 2 15,0-2-4 1,-7-2-6-16,0-2-4 0,-1 0-16 16,-3 0 1-16,3 0-2 15,1 0-19-15,13 0-57 16,3 0-66-16</inkml:trace>
  <inkml:trace contextRef="#ctx0" brushRef="#br0" timeOffset="16491.25">5893 11191 57 0,'0'0'67'0,"0"0"-18"16,0 0 17-16,0 0-3 0,0 0 1 16,0 0 5-16,0 0-10 15,5 2-4-15,-5-2-9 16,0 0-11-16,0 0-3 15,2 0-9-15,1 0 3 16,5 0-20-16,3 0-6 16,5 0-2-16,4 2 2 15,-3 3 0-15,6 0 1 0,-2 0-1 16,1-2 2-16,-2 2-2 16,0-4-4-16,-5 2-6 15,0 1-13-15,-6-4-21 16,-6 0-7-16,0 2-18 15,-3-2-42-15,0 0-108 16</inkml:trace>
  <inkml:trace contextRef="#ctx0" brushRef="#br0" timeOffset="16913.34">6461 10905 97 0,'0'0'61'31,"0"0"23"-31,0 0 8 16,0 0-12-16,0 0-26 0,0 0-25 16,-168 260-19-16,151-220 4 15,5-2 8-15,5-9-15 16,6-4 0-16,1-4-4 15,1-2-1-15,18-5 6 0,7-4 6 16,2 0-2 0,8-8-12-16,-2-2-5 0,-2 0-61 15,-21 0-41-15,-5-8-73 16</inkml:trace>
  <inkml:trace contextRef="#ctx0" brushRef="#br0" timeOffset="17674.41">6596 11073 206 0,'0'0'6'0,"0"0"-6"16,0 0 5-16,0 0 10 16,0 0 26-16,0 0 21 15,0 0-30-15,17 105 0 16,-17-90-6-16,0 2-5 16,-4-8-2-16,-1 2-14 15,1-6 1-15,4-1-6 16,-4-4 0-16,1 0 0 15,1 0 2-15,-1-4 13 0,3-12 3 0,0-3-18 16,0-5-5-16,5-6-42 16,17 3-37-16,3 1 13 31,4 4 38-31,-2 5 32 16,1 3 1-16,-5 9 25 0,-6-3 14 15,-5 8-10-15,-5 0 12 16,0 0-3-16,-4 0-9 15,-1 9-29-15,-2 5-6 16,0 3 6-16,0 3 0 16,0 3 2-16,0 0-1 15,-2 0 2-15,-9 1 3 16,2-6 2-16,3-3 5 0,0-9-6 16,6 1-4-16,-3-5-1 15,3-2 0-15,0 0 0 16,0 0 9-16,0-15 9 15,3-7-20-15,12-4-14 16,7-3-12 0,3 3-4-16,3 0 12 15,-2 9 5-15,-3 4 8 16,0 5 5-16,-6 2 11 16,0 6-8-16,-5 0 3 0,-3 0 4 15,-3 6-5-15,-3 8-1 16,0 6 16-16,-3 3-11 15,0-3-9-15,0 0 1 16,0 2 0-16,-6-1 4 16,-3-4-3-16,3-1-1 15,-2-3-1-15,3-6-9 16,5-7-77-16,-3 0-117 16</inkml:trace>
  <inkml:trace contextRef="#ctx0" brushRef="#br0" timeOffset="18038.34">7176 11083 38 0,'0'0'248'0,"0"0"-247"16,0 0 40-16,0 0 18 16,0 0 12-16,0 0-18 15,91 57-18-15,-82-45-19 16,-6 1-8-16,-3 2-6 16,0-2-1-16,0 4 2 15,0-5-2-15,-3 5 5 16,-11-4-5-16,-4-3 3 15,-1 0-2-15,-3-7-1 0,-3 0 4 16,5-3-5-16,-5 0-17 16,9 0-46-1,13-6-64-15,3-4-111 0</inkml:trace>
  <inkml:trace contextRef="#ctx0" brushRef="#br0" timeOffset="18367.24">7513 11077 267 0,'0'0'16'0,"0"0"-6"0,0 0 45 16,0 0 15-16,0 0-14 15,0 0-36-15,-127 66-4 16,109-44 3-16,-1 4 0 16,10-7-8-16,3-1-8 15,2-3-3 1,4-3 2-16,0-2-2 16,7 0 1-16,10-3 4 15,9-2-3-15,0-3-2 0,3 0-10 16,0 1-27-16,-5-2-35 15,1-1-28-15,-19 0-39 0</inkml:trace>
  <inkml:trace contextRef="#ctx0" brushRef="#br0" timeOffset="18617.18">7617 11259 273 0,'0'0'50'0,"0"0"-38"16,0 0-12-16,0 0 23 15,0 0 24-15,0 0-20 0,171 0-14 16,-137 0 24-16,0 0 5 16,2 0-30-16,-11 0-9 15,-2 0-1-15,-7 0-2 16,-11 0-8-16,-2-4-21 15,-3-2-33-15,0 0-147 16</inkml:trace>
  <inkml:trace contextRef="#ctx0" brushRef="#br0" timeOffset="18901.77">7822 11191 87 0,'0'0'79'16,"0"0"-10"-16,0 0 9 15,0 0-19-15,0 0-24 16,0 0-23-16,-95 107-7 15,86-91-4-15,6-3-1 16,3-1 0-16,0-3-15 16,0-2-58-16,3-7-52 15</inkml:trace>
  <inkml:trace contextRef="#ctx0" brushRef="#br0" timeOffset="19725.82">8259 11030 35 0,'0'0'143'16,"0"0"-130"-16,0 0 36 0,0 0 35 16,0 0-21-16,0 0-34 15,3 0-17-15,-12 0 8 16,-3 0 3-16,-2 0 5 16,3 0-10-16,-4 5-4 15,-2 5-4-15,-1 3-10 16,-2 6 4-16,0 4 0 15,2-1-4-15,1 2 1 16,3 1 0-16,5-5-1 16,5-1-1-16,4-7-2 15,0 1-2-15,0-3 1 16,18-3 3-16,0 0 1 0,8-4 9 16,3-3-9-16,0 0-2 15,3 0-35 1,2 0-32-16,-25 0-71 0,-1-7 2 15</inkml:trace>
  <inkml:trace contextRef="#ctx0" brushRef="#br0" timeOffset="20249.59">8441 10803 523 0,'0'0'0'15,"0"0"-19"-15,0 0 19 16,0 0 17-16,0 0 0 16,0 0-14-16,3 10-2 15,1-4 7-15,9 7-8 16,1 4 0-16,2 3 21 15,5 6 0-15,0 4-11 16,-4 3-8-16,1 4-1 16,-6 3 9-16,-4 0-10 15,-3-1 1-15,-5 0 2 0,0-1 1 16,0-3-2 0,-12-2 5-16,-7-5-4 0,-3-1 0 15,-6-4 1-15,-5-5-4 16,-5-2 2-16,-5-6-2 15,-4-4-12-15,7-6-73 16,32 0-104-16</inkml:trace>
  <inkml:trace contextRef="#ctx0" brushRef="#br0" timeOffset="21277.83">8770 10697 252 0,'0'0'15'16,"0"0"-13"-16,0 0 1 0,0 0 8 15,0 0 4-15,0 0-15 16,0 0 19-16,58 119 5 15,-49-93 2-15,-3 4-9 16,0 6-9-16,1 1 10 16,0 3-3-16,-4 5-3 15,0 2 2-15,-3 5 12 16,0 1-6-16,0-3-13 16,-6-4-5-16,-16-6-1 15,-3-7-1-15,-9-3 0 16,-3-4-1-16,-4 0 5 15,-2-9-4-15,-1-6 0 0,7-8-7 16,4-3-46 0,29 0-61-16,4 0-94 0</inkml:trace>
  <inkml:trace contextRef="#ctx0" brushRef="#br0" timeOffset="21884.28">9104 10601 204 0,'0'0'87'15,"0"0"-68"-15,0 0-11 0,0 0 14 16,0 0 29-16,0 0-7 16,0 0-28-16,76 43-10 15,-69-29 14-15,-7 2-1 16,0-3-11-16,0 7-5 15,0 0-3-15,-18 6 2 16,-5-2-2-16,0 0 8 16,0-2-3-16,8 1 6 15,3-10-9-15,8-3-2 16,4-4 0-16,0-3-1 16,0 0 1-16,16-2 7 15,15 5 4-15,9-3 33 0,6 1-44 31,1 2 0-31,6 2-12 16,-1 5-9-16,-5-3-60 0,-36-7-56 16,-8-3-204-16</inkml:trace>
  <inkml:trace contextRef="#ctx0" brushRef="#br0" timeOffset="23416.65">4313 11860 164 0,'0'0'45'0,"0"0"-28"0,0 0 2 15,0 0-3-15,0 0 9 16,0 0-4-16,0 0-5 16,-139-24 22-16,118 18 11 15,-2-1-17-15,0 5 4 16,-2-2-15-16,-10-2-6 15,-6 5-10-15,-4-5-1 16,-8-1-2-16,-2 0-2 16,-5-3 0-16,2-1-7 15,5 2 0-15,5-1 7 16,7 0 3-16,9 0 3 16,14 1 5-16,8 6 16 0,4-1 2 15,6 1-14 1,-3 3 2-16,3 0-8 0,0 0-9 15,0 0-3-15,0 0-4 16,0 0-7 0,0 0-2-16,0 0 0 0,0 7 7 0,6 0-2 15,4-5-60-15,-3-2-97 16</inkml:trace>
  <inkml:trace contextRef="#ctx0" brushRef="#br0" timeOffset="24118.84">3685 11926 468 0,'0'0'54'0,"0"0"-43"15,0 0 0-15,0 0 1 16,0 0-3-16,0 0-9 16,-3 65 1-16,0-41 4 15,1 6 1-15,-4 3 7 16,-2 0-5-16,-1-4-2 16,3-3-4-16,-5 2-2 0,4-5 1 15,-1-7-1 1,2-6 0-16,4-7-5 0,-7-3-22 15,0 0 4-15,-9-9 23 16,1-8 0 0,-1-3-1-16,2 1-12 0,-2 4-22 15,1 6 24-15,-1 2 7 16,4 3-1-16,-6 4 3 16,2 0 0-16,1 0-1 0,-6 8-2 15,5 4 4 1,-1 5 1-16,4-1-1 0,6-4 1 15,3 0 0-15,6-5-1 16,0-1-5-16,0-5-2 16,15-1 8-16,6 0 11 15,1 0 27-15,5 0-14 16,2 0-4-16,-5-1-1 16,3-5 5-16,-4 3-16 15,-2 3-8-15,-2 0-10 16,2-1-30-16,-18 1-67 15,0-3-199 1</inkml:trace>
  <inkml:trace contextRef="#ctx0" brushRef="#br0" timeOffset="24806.87">4127 12026 444 0,'0'0'54'16,"0"0"-13"-16,0 0 12 16,0 0-14-1,0 0-2-15,0 0-25 16,0 0-11-16,-121-2-2 0,95 19 2 16,0 7-1-16,6 2 0 0,-3 0-4 15,8 1 4-15,4 0 0 16,6-4-1-16,5-1-3 15,0-5 1-15,0-4-3 16,16 0-1-16,8-3 0 16,4-3 6-16,1 2-5 15,0-2-33-15,-3-3-43 16,-20-4-48-16,-3 0-100 16</inkml:trace>
  <inkml:trace contextRef="#ctx0" brushRef="#br0" timeOffset="25494.18">4180 12133 336 0,'0'0'28'0,"0"0"-28"16,0 0-2-16,0 0 2 16,0 0 35-16,0 0-15 15,41 56-13-15,-38-42 2 16,-3 0 15-16,0-1-2 0,0-3-11 16,0-4 2-16,0-2-10 15,-3-1-1-15,-1-3-2 16,1 0-1-16,3-3-19 15,0-11-14-15,0-6-25 16,7-2 6-16,12-1 7 16,8-2 24-16,4 6-15 15,3 6 37-15,-4 0 38 16,-1 10 10 0,-7-1 16-16,-10 4-21 15,-3 0-5-15,-9 0-9 0,3 7-20 0,-3 9 4 16,0-2-9-16,0 5 3 15,0-3-5-15,-3 1-1 32,-2-4 2-32,1-2-1 0,4-5-2 15,0-2-2-15,0-1-15 16,0-3 3-16,0 0 1 16,12 0 6-16,0 0 7 15,2-13 11-15,0 0-11 16,4-8-3-16,-1 5-9 15,4-1-31-15,-1 4-6 16,-9 3 40-16,1 7 9 16,-4 3 19-16,-2 0 2 15,-3 0 12-15,-1 3-13 0,-2 13 4 16,3 1-6-16,0 4-11 16,-3 2-6-16,0 0 6 0,0 3-4 15,0-4 0-15,0-1-3 16,0-2-1-16,0-8-25 15,0-5-65-15,-3-6-85 16</inkml:trace>
  <inkml:trace contextRef="#ctx0" brushRef="#br0" timeOffset="25793.83">4756 12071 450 0,'0'0'20'16,"0"0"-20"-16,0 0 21 0,0 0 35 15,0 0-12-15,0 0-31 16,0 0 6-16,124 245 6 0,-124-203-2 15,0-5-2-15,-21-5-10 0,-8-2-9 16,-3-12 6-16,-5-9-8 16,2-9-8-16,21 0-53 15,5-13-107-15</inkml:trace>
  <inkml:trace contextRef="#ctx0" brushRef="#br0" timeOffset="28412.5">9598 10703 112 0,'0'0'61'0,"0"0"53"16,0 0 5-16,0 0-33 15,0 0-12-15,0 0-62 16,0 0-4-16,3 11-4 16,-3-9-4-16,0-1-1 15,0-1 0-15,0 0 1 16,0 0 0-16,0 3 2 0,0-3-1 16,0 0 4-16,0 0-5 15,0 0 1-15,0 0-1 16,0 3-1-16,0 1-4 15,0 2-1-15,0 3 4 16,0 2 2-16,0 0 0 16,1 8 1-16,3 1-1 15,-2 6-2-15,1 0 2 16,3 4 2-16,-6 4-2 16,0-2 0-16,0 2 0 15,-15 2 1-15,-4 1 1 16,-5-2-2-16,-5 1-3 0,-1 6 3 15,6 0 0-15,1 4-1 16,2 3 1-16,-2 1 1 16,3-1 0-16,-6-3-1 15,-4-13 0-15,-1-9-19 16,-7-14-3-16,4-7-1 16,-3-3 6-16,1 0 16 15,11-10-1-15,3 0 2 16,12 3-29-1,8 5 3-15,2-2 12 16,0 4 14-16,0-1 6 0,0 1-5 16,8 0-1-16,9 0-36 15,-2 0-19-15,-10 0-77 16</inkml:trace>
  <inkml:trace contextRef="#ctx0" brushRef="#br0" timeOffset="36075.82">10774 10833 206 0,'0'0'93'0,"0"0"-41"15,0 0 15-15,0 0-2 16,0 0-11-16,0 0-22 15,0 0-14-15,13 3-4 16,-11-3 6-16,-2 0 11 16,4 0-7-16,-4 0-13 15,0 0 12-15,4 0 1 0,-4 0-1 16,3 0-7 0,0-3-15-16,0 3-1 0,2-1-3 15,2-2-6-15,5 0-7 16,-2 3 2-16,1-4 7 15,5 1-16-15,0 0 5 16,2 0 9-16,8 2 5 31,-5 1 1-31,-2 0-9 16,-1 0 1-16,-6 0 6 16,0 7 0-16,-5 3-5 0,-7 3-23 15,0 7 4-15,0-4-2 16,-16 3 29-16,-8 2 2 15,-11-2 2-15,-2 2 2 16,0-4 1-16,0 2 10 16,4-5-6-16,7-1-1 15,11-4 3-15,2-2-11 16,8-4 0-16,1 2-2 16,4-3 1-16,0 4-3 0,0-1 2 15,10 0-2-15,5-1 4 16,0 0 12-16,0 0-4 15,7-2 4-15,-1-2 1 16,5 0-8-16,3 0 5 16,-2 0-4-1,7 0-6-15,0 0-4 0,-3 0-8 0,-1 0-18 16,-1 0-28-16,-8 0 3 16,-20 0-65-16,-1 0-141 15</inkml:trace>
  <inkml:trace contextRef="#ctx0" brushRef="#br0" timeOffset="37976.86">11319 10826 170 0,'0'0'101'0,"0"0"-43"16,0 0 33-16,0 0 9 15,0 0-9-15,0 0-29 0,0 0-4 16,21 3-24-16,-21-9-10 16,0 6 25-16,0 0-21 15,0-1-4-15,1 1-8 16,-1 0-16-16,0 0-1 15,2 0-6-15,2 1-10 16,6 12-17-16,2 9-20 16,4 2 46-16,-1 3 7 15,1 3-19-15,-1-2-4 16,2-4 12-16,-1-1 11 0,-2-2-23 16,-1-9-19-16,-2 1-10 15,1-6-16-15,-5-7-44 16,-5 0-58-16,-2 0-58 15</inkml:trace>
  <inkml:trace contextRef="#ctx0" brushRef="#br0" timeOffset="38193">11529 10942 198 0,'0'0'137'16,"0"0"-105"-16,0 0-6 15,0 0 7-15,0 0-7 0,0 0-26 16,-47 16 9-16,21 1 0 16,-3-1 3-16,-5 3-1 15,-3-2 0 1,0 2-9-16,6-2-2 0,5-5-15 16,23-12-89-16,3 0-51 15</inkml:trace>
  <inkml:trace contextRef="#ctx0" brushRef="#br0" timeOffset="38574.8">12010 10740 111 0,'0'0'146'16,"0"0"-106"-16,0 0 50 15,0 0-18-15,0 0-17 16,0 0-17-16,-36 202-18 16,25-176-15-16,4-6-4 0,-1 0-1 15,0-1-10-15,3-6-53 32,0-13-89-32,3 0-194 15</inkml:trace>
  <inkml:trace contextRef="#ctx0" brushRef="#br0" timeOffset="38965.71">11935 11173 342 0,'0'0'108'0,"0"0"-66"16,0 0-1-16,0 0-23 15,0 0 3 1,0 0-10-16,0 0-8 0,-219 0 1 16,175 0 5-16,1 3-5 15,3 3-4-15,2 1 2 16,13-3-2-16,13 3-2 31,3 3-35-31,9-7-37 16,0-1-97-16,0-2-83 0</inkml:trace>
  <inkml:trace contextRef="#ctx0" brushRef="#br0" timeOffset="39498.32">11604 11404 314 0,'0'0'38'0,"0"0"40"0,0 0-34 16,0 0-7-16,0 0-11 15,0 0-7-15,25-10-19 16,-16 10-1-16,-1 0 1 16,11 0 2-16,-2 0-2 15,-3 6 4-15,-4 7-3 16,-4-2-2-16,-2 2-3 16,-4 4-2-16,0-2-15 15,-5 2 5-15,-13 0 16 16,-8 0 5-16,0-1-1 15,-6-2 0-15,8-5-2 0,5 4-2 16,10-7 0-16,3-2-2 16,6 3-10-1,0-4-6-15,18 4-8 0,14-1 26 16,5-2 20-16,7-1 9 16,-1-1-8-16,0 2-5 15,-3-3-12-15,-10-1 7 16,-4 0-10-16,-12 3 3 15,-4-3-4-15,-3 0-14 16,-7 0-61-16,0 0-146 0</inkml:trace>
  <inkml:trace contextRef="#ctx0" brushRef="#br0" timeOffset="42493.71">12582 10483 19 0,'0'0'93'0,"0"0"-74"16,0 0 19-16,0 0 21 15,0 0 0-15,0 0-10 16,0 0-3-16,-50 16 1 16,40-10-24-16,-1 4-6 15,-5 7-3-15,3 6-3 0,-2 9-3 16,0 8-7-1,2 4 0-15,-5 9 4 0,-1 5-2 16,4 2 8 0,-5 3 5-16,2 0 4 0,4-1-7 15,4 2-9-15,5-8 6 16,5-3-4-16,0-11-5 16,18-5-1-16,5-8 0 15,3-7-2-15,1-4-13 16,1-4-7-16,1-8-11 15,-6-2-39-15,-19-4-117 16</inkml:trace>
  <inkml:trace contextRef="#ctx0" brushRef="#br0" timeOffset="43294.11">12551 10809 136 0,'0'0'56'15,"0"0"-53"-15,0 0-3 16,0 0 14-16,0 0 27 0,0 0 25 16,-4 76-42-16,4-66 4 15,0-4-14-15,4-2 2 16,6-1 22-16,2-2-13 16,5 2 7-16,2-1 5 15,0-2-22-15,3 4 0 16,-5-3-10-16,0-1-4 15,-2 0 6-15,-4 0-6 16,2 0 4-16,-2 0 3 16,0 0 0-16,-4-1 1 15,1-8-2-15,-2 1 6 16,-1 2-3-16,1 2-9 16,-6 1 2-16,0 0-2 0,0 3-1 31,0 0-2-31,0 0-2 0,0 0-3 0,0 0-10 15,0 5 5-15,-6 6-4 16,-4 7 11-16,1 2 4 16,0 8 1-16,-4 2 3 0,3 8 5 15,-2 2 4-15,3 2 6 16,-4-3-9-16,5-2-1 31,-2-11-3-31,4-10-3 16,0-8 2-16,0-6-3 0,6-2-1 0,-7 0-1 15,-5 0 1-15,-2-10 0 16,-5-6-1-16,-3-3-54 16,9 1-25-16,7 9-77 15,6-1-194-15</inkml:trace>
  <inkml:trace contextRef="#ctx0" brushRef="#br0" timeOffset="44815.35">12809 10807 351 0,'0'0'107'16,"0"0"-37"-16,0 0-5 16,0 0-4-16,0 0-34 15,0 0-1-15,0 0-6 16,0 0-13-16,0 2-4 15,0-2 4-15,0 0 1 0,0 0 0 16,0 3-2 0,0-2-6-16,0-1 0 0,0 3-1 15,0-3-3 1,0 3-4-16,0 1 1 0,0 2-2 16,0 4 1-16,0 0 7 15,0-4 0-15,-4 4 1 31,0 0 1-31,-2 0-1 0,-1 0-1 16,2 0-1-16,-4-3 1 0,0 0-10 0,1-4 3 16,2 2 2-1,1-3-4-15,-1-2-3 0,3 3 7 16,-4-3 6-16,4 0-1 16,3 0 1-16,-4 3 0 15,2-3-3-15,1 0 0 16,-1 2-8-16,2-2-1 15,-1 0 6-15,1 0 0 16,0 0 3-16,-2 0 2 31,-1 0-5-31,-3 2-3 16,-1-2-23-16,1 0-18 0,-1 0-65 16,5 0-85-16</inkml:trace>
  <inkml:trace contextRef="#ctx0" brushRef="#br0" timeOffset="47341.91">13012 11064 206 0,'0'0'63'15,"0"0"-9"1,0 0 49-16,0 0-22 0,0 0-32 0,0 0-18 16,0 0 3-16,0 7-2 15,0-7-4-15,0 0-9 16,0 0-8-16,0 0-10 16,0 0-1-16,0 0-3 15,2 0-2-15,-1 0-6 16,1 0-6-16,5 0-4 15,9 0-2-15,3 0 14 16,9 2 2-16,-7 2 7 16,1-4 1-16,-4 3 5 0,-6 0-6 15,1-3-4 1,-4 1-8-16,-5 2-23 0,2-3-15 16,-2 0-37-16,-4 0-39 15,0 0-30-15</inkml:trace>
  <inkml:trace contextRef="#ctx0" brushRef="#br0" timeOffset="47843.6">13501 10799 101 0,'0'0'257'16,"0"0"-244"-16,0 0-13 0,0 0 0 31,0 0 11-31,0 0 34 0,0 0-4 0,-128 120-2 31,104-88-11-31,2 2 1 0,7 2 2 0,6-3-22 32,6 0-1-32,3-6-8 15,0 2 3-15,6-7-2 16,10-1 1-16,5-4-1 0,-2-2-2 0,6-5-1 0,-4-6-17 16,1-1-58-1,-16-3 1-15,-3 0-124 0</inkml:trace>
  <inkml:trace contextRef="#ctx0" brushRef="#br0" timeOffset="48594.88">13575 10977 223 0,'0'0'132'0,"0"0"-125"0,0 0 0 15,0 0 18 1,0 0 21-16,0 0-22 0,52 10-13 16,-48 4-7-16,-2 2 32 15,-2-3-19-15,0 4-15 16,0 0-1-16,0-1 3 31,-6-6 1-31,-2-3-4 16,-2-1 4-16,7-5-1 0,-1-1-4 0,3 0 1 15,0 0 5-15,1-11-6 16,0-7-5-16,0-7-35 16,9 1-5-16,7-5 0 0,9 7-54 15,-1 1 59-15,7 4 7 16,-5 5 31-16,1 6 2 15,-2 1 7-15,-10 5 21 16,-3 0 22-16,-3 0-27 16,-2 8-4-16,-4 9-8 15,-3-2-11-15,0 6 35 16,0-1-20-16,0-1-13 16,0 3 0-16,-3-4 8 15,-10-5-1-15,5-3-1 16,2-3-1-16,2-4 0 0,4-3 2 15,0 0-7 1,0 0 8-16,0 0 8 0,0-10 13 16,0-7-31-1,11 0-11-15,6-1-1 0,6-2 0 16,6 3-37-16,-2 4-17 16,4 2-1-16,-2 5 56 15,-3 6 11-15,0 0 10 16,-7 0-4-16,-3 4-3 31,-4 11 26-31,-6 2-6 16,-6-1-3-16,0 1 7 0,0 3-10 0,0-4-14 15,-12 1 0-15,-7-4 1 16,1-2-1-16,3-1-3 16,-1-5-35-16,12-5-76 0,2 0-53 31</inkml:trace>
  <inkml:trace contextRef="#ctx0" brushRef="#br0" timeOffset="48967.35">14232 10962 191 0,'0'0'107'0,"0"0"-106"16,0 0 1-16,0 0 27 15,0 0 14-15,0 0-6 16,99 25-5-16,-92-15-5 15,-4 3-5-15,-3 3 6 16,0-2-12-16,0 4-14 16,-10 1-1-16,-9-2 2 15,-6-1 4-15,4 0 1 16,-7-3-4-16,7-6-3 16,3-1-1-16,7-6-49 15,2 0-58-15,9 0-84 16</inkml:trace>
  <inkml:trace contextRef="#ctx0" brushRef="#br0" timeOffset="49279.5">14423 10971 90 0,'0'0'57'16,"0"0"-52"-16,0 0 46 0,0 0 21 0,0 0-12 15,0 0-14-15,0 0 8 0,-90 83-11 16,78-64-4 0,3-5-23-16,5-4 0 0,4 0-14 15,0-4-2-15,0-2 4 16,19-2-4-16,5 2 0 15,7-1 1-15,-1 0-1 16,0-3-20-16,-21 0-75 16,-3 0-136-16</inkml:trace>
  <inkml:trace contextRef="#ctx0" brushRef="#br0" timeOffset="50637.99">14543 11026 260 0,'0'0'73'15,"0"0"-50"-15,0 0 14 16,0 0 8-16,0 0-18 15,0 0-1-15,0 0 11 0,0 4-7 16,0-4 7-16,16 0-5 16,3 0-17-16,7 0-4 15,4 3-11-15,3 0 0 16,-6 1 2-16,4-1-3 16,-2 1 2-16,-5-1-2 15,1 1-7-15,-4 0-12 16,1-4-6-16,-3 0-15 15,3 0-19 1,-22 0-53-16,0 0-102 16</inkml:trace>
  <inkml:trace contextRef="#ctx0" brushRef="#br0" timeOffset="51028.52">14649 10949 238 0,'0'0'29'0,"0"0"26"15,0 0-10-15,0 0-33 16,0 0 24-16,0 0 23 16,-19 77-25-16,16-58-10 15,-3-1-9-15,-1-1-7 16,0-3-3-16,1 2-3 15,2 0-2-15,4 1-39 16,0-7-57-16,0-7-84 16,0-3-67-16</inkml:trace>
  <inkml:trace contextRef="#ctx0" brushRef="#br0" timeOffset="52465.11">14664 10932 178 0,'0'0'11'31,"0"0"21"-31,0 0 4 16,0 0 5-16,0 0-26 0,0 0 5 0,0 0 25 15,0 3 16-15,0-3 1 16,0 0-3-16,0 0 0 16,0 0-29-16,0 0-14 15,0 0-13-15,0 2-3 16,0 3-7-16,0 2 1 16,0 2 4-16,0 1 2 15,-6 0 1-15,2 6-1 16,-2-2-1-16,0 5 1 15,-2 1 1-15,-2 4-1 16,5-2 0-16,-4-1 0 0,1-2 0 16,5 1 0-16,-3-4 0 15,1-7 0-15,4-5-11 16,-4 0-17-16,5-1-10 16,0-3-16-16,0 0-28 15,0 0-37-15,0 0-17 16</inkml:trace>
  <inkml:trace contextRef="#ctx0" brushRef="#br0" timeOffset="53232.68">14561 11047 109 0,'0'0'20'0,"0"0"14"16,0 0 30-16,0 0-2 16,0 0-35-16,0 0-13 15,0 3 4-15,0-3 18 16,1 0 7-16,-1 0 7 15,0 0 3-15,0 0-6 16,0 0-18-16,0 0-18 0,0 0-11 16,0 0 0-1,0 0 0-15,0 0-1 0,0 0 1 16,0 0-2-16,0 0-1 16,0 0-1-16,0 0-1 15,0 0 0-15,-9 0-13 16,0 0-18-16,0 0 8 15,-1 0-15-15,3 0-1 16,5 0 17-16,1 0 23 16,1 0 4-16,0 0 17 15,0 0 33-15,0 0-2 16,0 0-16-16,0 0-10 16,5 0-13-16,7 0-9 15,-4 0 2-15,5 0 4 16,-2 0-4-16,0 0 4 0,-6 0 8 15,3 0-3-15,1 0 2 16,1 0-8-16,4 4-5 31,-1 0-1-31,-1 1 1 16,-1-1 0-16,-1-4-3 0,3 4-10 0,-1 0-1 16,7-4-7-16,-9 2-18 15,1 1-16-15,-11-3-39 16,0 0-79-16</inkml:trace>
  <inkml:trace contextRef="#ctx0" brushRef="#br0" timeOffset="54456.53">15201 11004 71 0,'0'0'0'16,"0"0"-15"0,0 0 15-16,0 0 40 0,0 0 21 0,0 0-6 15,0 0-3-15,-1 0 37 0,1 0 3 16,0 0-23-16,0 0-12 15,0 0-18-15,0 0-14 16,-4 0-7-16,-2 0-6 16,-6 0-12-16,-6 0-6 15,-5 0 3-15,2 0 2 16,-2 1 0-16,0 8 0 31,6 0-1-31,-1-2 2 16,6 3-2-16,6-3 1 0,3 0 0 15,3-1-2-15,0 5 0 16,0-2 0-16,13 4-3 16,4 1 4-16,6-2 1 15,-4 1 0-15,-1-2-18 16,-5-5-29-16,-2-2 20 16,-3 2-33-16,0-6-70 15,-8 0-26-15,0 0-27 0</inkml:trace>
  <inkml:trace contextRef="#ctx0" brushRef="#br0" timeOffset="56511.28">15373 10733 147 0,'0'0'87'0,"0"0"-57"16,0 0 23-16,0 0 33 15,0 0-13-15,0 0-22 16,0 0-13-16,18 4-4 16,-15-4-9-16,-3 0-7 15,2 0 0-15,-2 0-10 16,0 0-8-16,0 3-8 15,7 7 0-15,6-1-5 16,0 6 1-16,1 3 6 0,2 2 1 16,0 4 5-16,3 2 1 15,2 7-1-15,-3 1 6 16,-8-1-5-16,-4 2 0 16,-6-5 0-16,0-3 0 15,-3-4-1-15,-23 3 1 16,-5-6-1-16,1 0 5 0,-3-1-4 15,3-5-1-15,7 0-18 16,17-14-70-16,6 0-120 16</inkml:trace>
  <inkml:trace contextRef="#ctx0" brushRef="#br0" timeOffset="62644.74">15636 10513 156 0,'3'0'48'15,"-3"0"6"-15,1 0-23 16,-1 0-2-16,3 0-4 16,-3 0-4-16,2 0-21 15,-2 0 0-15,0 0 1 16,0 0 12-16,1 0 22 0,-1 0 3 15,0 0-10-15,0 0-13 16,0 0-5-16,0 0-3 16,0 0-7-16,0 0-4 15,0 2-2-15,3 1-1 16,0 5 5-16,2 1 2 16,-2 1 0-16,5 7 0 15,3 2-3-15,1 4 3 16,4 4 0-16,2 9 0 15,3 1 1-15,2 5 5 0,4 8-1 16,1 7 5 0,4 2 30-16,-11 0-20 0,-9 0-15 15,-12-9-3-15,0-1 1 16,-26-5-1-16,-12-4 3 16,-9-4-3-16,-6-3 4 15,-6-4 0-15,0-1-4 16,8-9-2-16,10-2-7 15,12-5-31-15,16-2-23 16,7 3-45-16,6-6-26 16,0-7 3-16,8 0-2 15</inkml:trace>
  <inkml:trace contextRef="#ctx0" brushRef="#br0" timeOffset="67832.35">16147 10958 157 0,'1'0'47'0,"-1"0"-4"16,0 0 23-16,0 0-1 15,0 0-30-15,0 0-23 16,0 0-6-16,0 0-1 16,0 0-3-16,0 0 3 15,1 0 1-15,-1 0-4 16,0 0 2-1,0 0 8-15,0 0 2 0,0 0-2 16,0 0-9-16,0 0 2 16,0 0 12-16,0 0-1 15,0 0-5-15,0 0-2 0,0 0-3 16,0 0-2 0,0 0-4-16,0 0-2 0,0 0-2 15,0 0-6-15,0 6-4 16,3 5 11-16,4 5 3 15,3 1 0-15,4 0 5 16,6 1 7-16,-3-1 6 16,5 0-11-16,1 0-7 15,2-4 2-15,-5-1-2 16,2-2-15-16,-1 1-42 16,-2-5-46-16,-16-6-57 15,-3 0 18-15</inkml:trace>
  <inkml:trace contextRef="#ctx0" brushRef="#br0" timeOffset="68225.63">16366 10997 59 0,'0'0'223'0,"0"0"-214"16,0 0 15-16,0 0 48 15,0 0-7 1,0 0-58-16,-17 13 8 16,6-2 25-16,-8-2 5 0,-3 4-8 15,-2-2-14-15,0 6 1 16,-4-1-9-16,4 4-14 0,1-1-1 16,0 1 0-1,2 3-13-15,-1-3-60 0,17-18-95 16</inkml:trace>
  <inkml:trace contextRef="#ctx0" brushRef="#br0" timeOffset="70586.78">16986 10505 235 0,'0'0'78'0,"0"0"12"0,0 0-5 16,0 0-1-16,0 0-33 15,0 0-19-15,0 0-13 16,-5-6-1-16,5 6 1 16,0 0 13-16,0 0 10 15,-2 0-14-15,2 0-22 16,0 0-6-16,-3 0-5 0,-1 0-11 16,-4 14 8-1,-2 8 8-15,-2 4-1 0,3 2-3 16,-2 1 4-1,3 4 0 1,-1-1 0-16,2-1-1 0,1-3-2 0,0-3-12 16,4-6-17-16,0-2 11 15,1-7-15-15,0-1 0 0,-1-5 8 16,2-4 8 0,0 0 11-1,0 0 9-15,0 0 7 0,0 0 2 16,-4 0 5-16,-3 0-7 15,1 0-7-15,-7-3-7 16,-2-4 7-16,1 3-5 16,-5-1 0-16,2 1 2 15,4 4-3 1,2 0 2-16,-2 0-2 16,2 6-1-16,-1 8 6 0,4-1-1 0,-1 2-2 15,6-1 2-15,0 2-4 16,3-5 5-16,0-2 0 15,0-1-2-15,0-3-3 16,10 0 6-16,4-2 21 16,6-3-9-16,1 0 2 15,2 0-6-15,-1 0-6 16,-1 0-2-16,0 0-9 16,-3 0-41-16,-14 0-72 0,-1 0-117 15</inkml:trace>
  <inkml:trace contextRef="#ctx0" brushRef="#br0" timeOffset="71313.66">17468 10433 2 0,'0'0'281'16,"0"0"-228"-16,0 0 11 15,0 0-2-15,0 0-19 16,0 0-7-16,0 0-13 0,-25-18-10 16,6 18-6-16,-1 0 11 15,-4 2-4-15,0 16-4 16,-2 9-5-16,3 10-3 16,-8 9 11-16,5 10-4 15,5 4-4-15,1 5 2 16,10-5-1-16,3 0-3 15,7-7-1-15,0-3 0 16,0-8 2-16,6-8-4 16,5-9 0-16,3-2-8 15,-1-9-6 1,3-1-17-16,2 1-31 16,3-5-27-16,-2-3-5 15,-12-6-40-15</inkml:trace>
  <inkml:trace contextRef="#ctx0" brushRef="#br0" timeOffset="72148.9">17508 10742 132 0,'0'0'26'0,"0"0"-22"0,0 0 9 16,0 0 33-16,0 0-26 15,0 0 41-15,62 77-35 16,-62-60-22-16,0-3 1 16,-6-2 1-16,-6 1 26 15,-1 0-4-15,5-6-16 16,1-1-5-16,-2-2-3 16,5-1-2-16,3-3-1 15,1 0 7-15,0 0 5 16,0 0 13-16,0-3 12 0,0-10-31 15,6-4-7-15,8 0 0 16,-2-2-3 0,2-1-13-16,4-3 1 0,-1 6-35 15,3 5 12-15,-3 4 35 16,4 6 3-16,-1 2 0 16,-3 0 6-1,6 0-2-15,-2 5-4 16,-1 7 19-16,0-3 1 0,-3 7 4 15,-7-2-9 1,-5-1-8-16,-5 1-3 0,0-1-2 16,0-1 2-16,0 1-4 15,-8-3 4-15,4-3-1 16,-7-3 4-16,8-2-2 16,1-2 0-16,1 0 8 15,1 0 8-15,0 0 20 0,0-9-41 16,0-8-14-16,17 1-7 15,-2-1 6-15,10-2-19 16,-1 5-18-16,-1 1 11 16,0 3 11-16,-2 6 22 15,-3 1-2-15,-4 3 8 16,-1 0-4-16,-3 4 5 16,-3 9 1-16,0 4 3 0,-7 3 12 15,0 0 3-15,0-1-10 16,0 1-5-1,-11-3 0-15,-4-1 3 0,-2-2-5 16,6-2-1-16,7-12-63 16,0 0-116-16</inkml:trace>
  <inkml:trace contextRef="#ctx0" brushRef="#br0" timeOffset="72491.47">18108 10836 46 0,'0'0'92'0,"0"0"-68"0,0 0 30 16,0 0 38-1,0 0-27-15,0 0-12 16,0 0-25-16,142 54-8 16,-132-43-5-16,-5 0-8 0,-5-1-1 15,0 0 15-15,0 3-16 16,-5-4-1-16,-11 4 1 16,-6-2 7-1,2-4-2-15,-2-1 0 0,3-2-10 16,6-2-4-16,5-2-56 15,-1 0-39-15,9 0-50 0</inkml:trace>
  <inkml:trace contextRef="#ctx0" brushRef="#br0" timeOffset="72794.39">18435 10826 154 0,'0'0'20'0,"0"0"30"15,0 0 19-15,0 0-2 16,0 0-21-16,0 0-13 16,-138 75-30-16,129-62-3 15,4 2 0-15,3-2-2 0,2-6 2 16,0 2 0-1,5-5 3-15,12 2 49 0,8-3-27 16,3 1-12-16,5-4-10 16,2 0-3-16,3 0-30 15,-25 0-62-15,2 0-166 16</inkml:trace>
  <inkml:trace contextRef="#ctx0" brushRef="#br0" timeOffset="73086.61">18566 10881 165 0,'0'0'212'16,"0"0"-208"-16,0 0-1 0,0 0 27 15,0 0 14-15,0 0-5 16,109 9-2-16,-92-7-22 16,6 1-14-16,-5-1 3 15,-3 2-4-15,2-4 3 0,-5 0-3 16,0 4-12-16,-3-4-18 16,-6 0-30-16,-3 0-66 15,0 0-80-15</inkml:trace>
  <inkml:trace contextRef="#ctx0" brushRef="#br0" timeOffset="73407.67">18683 10819 225 0,'0'0'51'0,"0"0"-19"16,0 0 38-16,0 0-9 15,0 0-43-15,0 0-12 16,-16 34 27-16,6-19 1 16,-1 2-17-16,-1 3 0 15,0-3-7-15,2 3-7 16,-2 0 3-16,5-1-6 15,0-3 0-15,4 1-5 16,2-4-40-16,1 0-47 16,0-13-95-16,0 0-67 0</inkml:trace>
  <inkml:trace contextRef="#ctx0" brushRef="#br0" timeOffset="73909.52">19199 10822 249 0,'0'0'8'0,"0"0"22"15,0 0 22-15,0 0 5 0,0 0-35 16,0 0-11-16,0 0 17 16,-76-13-9-16,53 13 14 15,0 10-4-15,1 4-3 16,6 3-15-16,1 1-9 16,6-1-1-16,1 3 2 15,8-6-3-15,0-1-4 16,3-3 4-16,18-1 2 15,6-2 20-15,4 2-9 16,3-5-13-16,3-4-9 16,-4 0-55-16,-24 0-88 15,-4-3-185-15</inkml:trace>
  <inkml:trace contextRef="#ctx0" brushRef="#br0" timeOffset="74226.78">19392 10532 376 0,'0'0'2'16,"0"0"-3"-16,0 0 2 15,0 0 30-15,0 0-5 16,0 0-12-16,116 122 57 16,-104-69-64-16,-1 4 5 0,-2 2-3 15,-1 0 7-15,-8 1-3 16,0-5-5 0,-19-7-7-16,-16-9 1 0,-11-6 0 15,-13-1-2-15,-10-8-34 16,37-24-107-16,0 0-184 15</inkml:trace>
  <inkml:trace contextRef="#ctx0" brushRef="#br0" timeOffset="77658.81">17134 11243 176 0,'0'0'70'0,"0"0"8"15,0 0 24-15,0 0-19 16,2 0-34-16,-2 0-20 15,2 0-17-15,-2 0 2 16,0 0 7-16,0 0 3 0,0 0-1 16,0 0-5-16,0 0-5 15,0 0-6-15,0 0 7 16,0 0-5-16,0 0-4 16,0 0-4-16,0 0 0 15,0 0 0-15,-2 0-2 16,-3 0-2-16,-6 0-3 15,-12 0-5-15,-9-4-14 16,-5 0 8-16,-4 4-7 16,5-3-8-16,-4 3 11 0,-1 0-5 15,1-2 23-15,0 0-2 16,-1 0-3-16,7 2 6 16,10-4-1-16,6 4 3 15,10 0 0-15,8-3 0 16,0 3 0-16,0 0 0 15,8 0-6-15,7 0-27 16,3 0 16-16,0 3-63 16,-10 1-110-1,-2-4-47-15</inkml:trace>
  <inkml:trace contextRef="#ctx0" brushRef="#br0" timeOffset="78321.68">16915 11365 94 0,'0'0'27'0,"0"0"24"15,0 0 18-15,0 0-6 16,0 0-25 0,0 0-26-16,-48 220 1 15,42-193-5-15,-1-7-5 0,1-6-2 0,4-6 1 16,-2-7 1-16,4-1 3 16,0 0 21-16,0-4 28 15,0-15-55-15,-2-4-21 16,-5-1 3-16,-2 1-10 15,-10 7-6-15,-3 0-5 16,-4 5-22-16,-2 2 42 16,-1 9 12-16,5 0 7 15,3 0 5-15,3 0 3 16,4 13-3 0,5 4 4-16,2 1-4 15,4 3-2-15,0-1 4 0,3 0-6 16,0 0 1-16,0-5-1 15,0-5-1-15,0-6 0 0,10-4 0 16,8 0 62-16,10 0-10 16,7 0-30-16,5-10-10 15,-5-2-11-15,-2 1-1 16,-5-2-4-16,-7 0-32 16,0 3-60-16,-21 10-20 15</inkml:trace>
  <inkml:trace contextRef="#ctx0" brushRef="#br0" timeOffset="80041.42">17141 11523 33 0,'0'0'150'0,"0"0"-150"0,0 0 0 15,0 0 15-15,0 0 23 16,0 0 17-16,0 0-7 31,-11 62 4-31,8-48-17 16,-3-4-11-16,0 3 4 0,3 0-5 0,0-2-10 16,-1-2-6-16,1 1-5 15,-2-4 2-15,2-2-3 16,2-1-1-16,1-3-1 15,-2 0 1-15,2 0 9 16,0 0-1-16,0-13-8 16,3-6-19-16,11 2 18 15,5-4-18-15,-2 2-30 16,2 2 32-16,-1 7-7 16,-1 3 24-16,-1 2 1 15,-7 1-1-15,0 4 4 0,-3 0-1 16,0 0-3-16,-1 0 2 15,-1 4 10-15,1 5 23 16,-2 4-26-16,-3-3-8 31,0 3-1-31,0-1 3 0,0-1 1 16,0-2 1-16,0 0-3 16,0 1 3-16,-3-2 0 15,-2-7-2-15,4 2-3 16,-1-3 0-16,2 0 1 15,0 0 3-15,0-3-2 16,17-10-2-16,-2-10-12 16,7-1 11-16,0 1 0 15,2 1 0-15,-2 5-1 16,-1 7 1-16,-10 6 1 16,-1 1 0-16,0 3 1 15,3 0 1-15,-4 10 1 0,-1 7 18 16,-1 2-11-16,-4 1-8 15,-3-1-2-15,0 2 0 16,0-4 2-16,0-2-2 16,0-1-29-16,0-4-48 15,0-10-85-15,-3 0-107 16</inkml:trace>
  <inkml:trace contextRef="#ctx0" brushRef="#br0" timeOffset="80329.48">17752 11523 70 0,'0'0'334'16,"0"0"-332"-16,0 0 2 15,0 0 11-15,0 0 62 16,0 0-65-16,0 0-2 16,58 126-5-16,-61-97-2 15,-14 4 4 1,-5-4-2-16,-3-2-2 16,-6-3-3-16,-1-5-72 15,21-19-124-15</inkml:trace>
  <inkml:trace contextRef="#ctx0" brushRef="#br0" timeOffset="80893.85">17301 11354 89 0,'0'0'98'15,"0"0"-96"-15,0 0-2 0,0 0 19 16,0 0 18-16,0 0 4 16,-87 21 21-16,62 1-7 15,4 8 3-15,-3 7-35 16,1 2 5-16,2 1-4 31,6 2-6-31,3 2-10 16,4-2 2-16,8 1-4 15,0-7-2-15,0-5-3 0,0-5-1 16,0-7-18-16,17-5-42 16,-12-14-102-16</inkml:trace>
  <inkml:trace contextRef="#ctx0" brushRef="#br0" timeOffset="83492.34">9849 11017 397 0,'0'0'45'0,"0"0"-24"16,0 0-10-16,0 0 30 15,0 0 12-15,0 0-17 16,0 0-14-16,9 0 0 16,-9 0 13-16,1-3-1 15,4 3-11-15,0-4-10 0,0 2-8 16,1 1-5-16,4 1-2 15,1 0-4-15,6 0-8 16,3 0-13-16,6 0-6 16,-2 0 13-16,4 0 6 15,1 0-2-15,2 0 16 16,5 0-1-16,-5 0-19 16,-6 0 12-16,-6 0-16 15,-10 0 9-15,-9 0-74 16,0 0-64-1,0 0-34-15</inkml:trace>
  <inkml:trace contextRef="#ctx0" brushRef="#br0" timeOffset="83918.9">9782 11107 22 0,'0'0'314'0,"0"0"-298"15,0 0 44 1,0 0-7-16,0 0 1 15,0 0-30-15,-8 3-24 0,8-3 1 16,0 0-1-16,0 0 1 16,0 0 10-16,0 0 7 15,0 0-1-15,8 0-2 16,10 4 0-16,7-1-11 16,2-1-3-16,8 2-1 15,5-1-1-15,3 0-1 16,6 1-5-16,-5-4-13 15,-7 3 2-15,-12-3 12 16,-7 3-16-16,-8-2-23 16,-7 2-46-16,-3-3-21 15,0 0-92-15</inkml:trace>
  <inkml:trace contextRef="#ctx0" brushRef="#br0" timeOffset="84541.15">10083 10899 191 0,'0'0'3'15,"0"0"4"-15,0 0-7 16,0 0 35-16,0 0 32 16,0 0-23-16,20-2-14 15,-20 2-10-15,3 0-3 16,-3 0 0-16,0 0 6 0,0 0 3 15,6 4-10 1,2 9-15-16,4 0 0 0,2 2 4 16,2 5-1-16,6 2-3 15,-2 1 8-15,6 0 9 16,-2 0 1-16,-1-3-9 16,-6-6 9-16,0 2-14 15,-8-5-2-15,0-3-3 16,-3-1 1-16,-2-3 0 15,-2-4-1-15,-2 3-1 16,0-3-4-16,0 0 1 16,0 4-2-16,0-1 1 15,0 6 5-15,-8-1 0 16,-14 3 3-16,-9-2 6 16,-10 0 5-16,-11-3-5 0,0 4-1 15,-7 0-4-15,5 5-3 16,2-2-2-16,9-1 0 15,8-2-15-15,12 3-24 16,6-2-31-16,14-2-65 16,3-6 22-16,0-3 11 31</inkml:trace>
  <inkml:trace contextRef="#ctx0" brushRef="#br0" timeOffset="95750.13">10168 12262 135 0,'0'0'110'16,"0"0"-35"-16,0 0 51 16,0 0-11-16,0 0-31 15,0 0-25-15,0 0-26 16,0 3-8-16,0-3-6 16,0 0-5-16,0 0-2 15,0 0-3-15,0 0 1 0,0 0-7 16,0 0 4-16,0-3-4 15,0 3 3-15,0-3-6 16,-6 1 0-16,-7-2-1 16,-9-3-3-16,-5 4 0 15,-5 0 2-15,-5 3-1 16,-3-3-8-16,-2 3-10 16,1 0 11-16,5 0 0 0,7 0-6 15,11 0-6-15,7 0-7 16,9 0-27-1,2 0-16-15,0 0-49 16,2 0-161-16,13 0 101 16</inkml:trace>
  <inkml:trace contextRef="#ctx0" brushRef="#br0" timeOffset="96062.57">10143 12314 27 0,'0'0'45'16,"0"0"6"-16,0 0 15 15,0 0 28-15,0 0-2 16,0 0-70-16,0 0 29 0,-37 15 20 15,4-15-28-15,-3 0-16 16,0 0-14-16,-1 0-9 16,3 0-1-16,3 0-3 15,9 0-4-15,6 0-26 16,7 0-40-16,9 0-62 16,0 0-90-16</inkml:trace>
  <inkml:trace contextRef="#ctx0" brushRef="#br0" timeOffset="98744.85">10786 11975 267 0,'0'0'20'0,"0"0"3"16,0 0 17-16,0 0 13 0,0 0-42 16,0 0-10-16,0 0 11 15,-61 14 14-15,43-2 11 16,-3 5-4-16,-1 6 2 15,-4 4-8-15,-3 6-21 16,3 7 16-16,3 2-15 16,6 8-2-16,4-1-4 15,10-5 2-15,3 1-3 16,0-8-8-16,18-4 8 16,8 1 0-16,-1-5 0 15,3-6-2-15,-6-4-3 16,1-5-34-16,-4-5-37 15,-13-9-64-15,-1 0-52 0</inkml:trace>
  <inkml:trace contextRef="#ctx0" brushRef="#br0" timeOffset="99344.28">10830 12176 257 0,'0'0'0'0,"0"0"-24"16,0 0 24-16,0 0 16 15,0 0 11-15,0 0 0 16,0 61-1-16,0-48-2 16,0-1-18-16,0 2 1 15,10-5 18-15,5-2-20 16,2-3 0-16,6-4 5 16,2 0-5-16,6 0 2 0,-3-7-6 15,-1-10 1 1,-1-2 2-16,-6-1 3 0,-3 0 0 15,-6 1-3-15,-2 1-1 16,-4 8 1-16,-3 5 6 16,-2 5 10-16,0 0-20 15,0 0-26-15,0 8-16 16,0 13 42-16,-1 12 28 16,-7 3 1-16,1 6-8 15,1 1 4-15,-5 1-14 16,-2 3 0-16,1 2-4 15,2 0 3-15,-2-9-4 16,0-8-5-16,1-15 5 16,3-13-5-16,-7-4 0 15,-4 0 0-15,-2-13-1 16,-4-10-33-16,10 2 5 16,-2 2 9-16,11-1 5 15,1 8-13-15,5 1-11 0,0 1-42 16,2 7-74-16</inkml:trace>
  <inkml:trace contextRef="#ctx0" brushRef="#br0" timeOffset="99738.47">11236 12362 97 0,'0'0'240'15,"0"0"-203"-15,0 0 6 16,0 0-6-16,0 0-14 0,0 0-18 16,15 0-4-16,-12 0 1 15,-2 0 5-15,3 0 22 16,4 0 19-16,7 0-33 16,1 0-12-16,5 0-2 15,1 0-1-15,3 0-1 16,-3 0-15-16,-1 0-46 15,0 0-34-15,-20 0-96 16</inkml:trace>
  <inkml:trace contextRef="#ctx0" brushRef="#br0" timeOffset="100792.36">11795 12154 148 0,'0'0'67'0,"0"0"13"16,0 0 19-16,0 0-16 15,0 0-18-15,0 0-8 16,0 0-14-16,4-4-4 15,-4 4-4-15,-1 0-7 0,1 0-19 32,-2 0-9-32,-5 0-9 15,-1 0-5-15,-5 11 10 0,-9 9-4 16,1 2 7 0,-5 8-1-16,2 6 1 0,2 4 1 15,7 0-3-15,6 3-3 16,9 0 0-16,0-1-2 15,3 2-29-15,11-2 11 16,8-8 2-16,4-5-5 16,5-6 22-16,-4-10-57 15,-13-13-63-15,-6 0-63 16</inkml:trace>
  <inkml:trace contextRef="#ctx0" brushRef="#br0" timeOffset="101155.2">11938 12316 271 0,'0'0'9'15,"0"0"-9"-15,0 0-3 0,0 0 3 0,0 0 10 16,0 0 6-16,71 20 7 16,-66-5 11-16,-4 2 8 15,-1 0-7-15,0-1 2 16,0 4-30-16,-5-4-3 16,-6-3 1-16,0-3 2 15,2-6-7 1,1-1-6-16,6-3-11 15,2 0 11-15,0-10-3 16,0-12-58-16,0-1-33 16,5-4-3-16,17 0 66 15,10 1-100-15</inkml:trace>
  <inkml:trace contextRef="#ctx0" brushRef="#br0" timeOffset="101514.24">12201 12266 37 0,'0'0'23'15,"0"0"15"-15,0 0 4 16,0 0 6-16,0 0-20 15,0 0 38-15,44 96-23 0,-44-80-6 16,0-2-23-16,-7-5-13 16,3-2 6-16,2-3-2 31,2-4 2-31,0 0 1 16,0 0 13-16,0 0 19 15,0-4-12-15,0-12-28 16,0 2-5-16,16-2-4 15,-2 0 1-15,4 2 7 16,8-2-4-16,0 5 3 0,1 1 1 16,4 4 1-16,-9 3 9 15,-1 3-4-15,-3 0-5 16,-2 6 1-16,-6 9 9 16,-5 0 14-16,-5 2-17 15,0 2 21-15,0-2-22 16,-8 3-1-16,-6-3 1 15,5-2-5-15,-3 2-1 16,0-4-16-16,0-1-35 16,9-10-80-16,3-2-146 0</inkml:trace>
  <inkml:trace contextRef="#ctx0" brushRef="#br0" timeOffset="102173.06">12161 12295 240 0,'0'0'96'0,"0"0"-13"16,0 0-14-16,0 0-27 16,0 0-17-1,0 0-22-15,-6-19-1 16,2 15-1-16,-8 1 0 0,3 3 6 16,-3 0-5-16,-8 0-2 15,-1 0 2 1,-4 0-1-16,5 0-1 15,-11 0-1-15,9 13 0 0,3 1-3 16,7 2-4-16,2 7 0 16,2-3-28-1,4 3 12-15,3 4-38 0,1-18-60 16,0-1-71-16</inkml:trace>
  <inkml:trace contextRef="#ctx0" brushRef="#br0" timeOffset="102955.9">12584 12339 8 0,'0'0'195'0,"0"0"-172"15,0 0 5-15,0 0 18 16,0 0-21-16,0 0 24 16,0 0-6-16,66-13-11 15,-60 13-11-15,0-1 7 16,2-2 9-16,6 3 1 16,1 0-37-16,3 0-1 15,5 0-2-15,-3 0 2 16,3 14 0-16,-7 1 0 15,-1 2-8-15,-9 0 2 16,-6-1-2-16,0-3-20 0,0 0 13 16,-16 1 15-16,-2-5 1 15,-10-2 6-15,0-4-3 16,-3-3-4-16,3 0-45 16,10 0-62-16,15 0-43 15,3-3 0-15</inkml:trace>
  <inkml:trace contextRef="#ctx0" brushRef="#br0" timeOffset="103243.42">12928 12351 94 0,'0'0'165'0,"0"0"-164"15,0 0 17-15,0 0 26 0,0 0-18 16,0 0-6-16,-40 14-6 16,27-1-3-16,-1 1-2 15,0 2-4-15,6-2 2 16,2 1-7-16,6-1 0 16,0-1-8-16,5-2 8 15,15-2 6-15,1 1 10 16,7 0-16-16,2-3-29 15,-14-7-111-15,-4 0-46 16</inkml:trace>
  <inkml:trace contextRef="#ctx0" brushRef="#br0" timeOffset="103537.29">13182 12412 24 0,'0'0'180'0,"0"0"-178"15,0 0 20-15,0 0 55 16,0 0 0-16,0 0-34 0,133 0-22 15,-112 0-10-15,1 0-10 16,-3 0-1-16,2 0 0 16,-4 2-21-16,0-2-42 15,-13 0-75-15</inkml:trace>
  <inkml:trace contextRef="#ctx0" brushRef="#br0" timeOffset="103802.16">13333 12351 197 0,'0'0'12'15,"0"0"5"1,0 0 60-16,0 0-34 0,0 0 11 15,0 0-25-15,-44 80-12 16,33-57-12-16,5 3-3 16,0 1-2-1,-1 2 0-15,4 0-14 16,3 1-47-16,0-25-77 0,0-2-37 16</inkml:trace>
  <inkml:trace contextRef="#ctx0" brushRef="#br0" timeOffset="104255.5">13633 12305 69 0,'0'0'211'0,"0"0"-211"16,0 0 4-16,0 0-4 15,0 0 14-15,0 0 3 16,-98 7 5-16,72 10-3 16,8 3-2-16,4 3 7 15,0-3-8-15,10 2 12 0,3-1-13 16,1-9-7-16,0 3 16 16,7-6-7-16,10-3-10 15,2-2 4-15,9-1 0 16,3-3-4-16,2 0-7 15,1 0-25-15,-25-3-52 16,-3-7-91-16</inkml:trace>
  <inkml:trace contextRef="#ctx0" brushRef="#br0" timeOffset="104595.6">13792 12150 38 0,'0'0'62'15,"0"0"7"1,0 0 23-16,0 0 13 15,0 0-42-15,0 0-2 16,141 112-2-16,-126-73-19 16,-4 4 4-16,-11 1-20 15,0 5-21-15,-13 5 14 16,-14 1-17-16,-6-1 7 0,-3-2-14 16,-5-9 7-16,1-3-33 15,0-4-46-15,29-35-59 16,4-1-163-16</inkml:trace>
  <inkml:trace contextRef="#ctx0" brushRef="#br0" timeOffset="106563.42">14192 12071 60 0,'0'0'34'15,"0"0"-14"-15,0 0 23 16,0 0 11-16,0 0-20 15,0 0-2-15,0 0-4 16,12 1-11-16,-12-1-12 16,0 0 1-16,0 0-3 15,0 0 11-15,0 0 12 0,0 0 7 0,0-1-7 16,2-2 9-16,-1 3-3 16,-1 0-10-16,2 0 17 15,-2 0-10-15,0 0-6 16,0 0-13-16,0 0-9 0,0 0-1 15,0 0-3-15,0 0 0 16,0 0-2-16,3 0-3 16,10 0-2-16,-1 3 9 15,6 8 1-15,7 5-1 16,-3 3 1-16,6 4 0 16,-3 3-2-16,-5 4 0 15,-1 7 2-15,-9 2-15 16,-6 1 7-1,-4 2 3-15,0-1-9 16,-23 1 14-16,-7 2 9 16,-4 2-2-16,-10-4-7 15,1-2 6-15,-3-4-2 16,3-9-4-16,26-27-39 16,5 0-120-16</inkml:trace>
  <inkml:trace contextRef="#ctx0" brushRef="#br0" timeOffset="112472.69">14782 12243 186 0,'-3'0'0'16,"-1"0"11"-16,2 0-6 15,1 0 62-15,1 0-23 16,0 0-8-16,0-3 7 16,0 0 2-16,0-1-11 0,0 1 3 15,0 0-7 1,0-1-12-16,0 4 0 15,0-3-4-15,0 0-3 0,0 3-9 16,1 0-2 0,2 0 0-16,2 0-8 15,4 0 0-15,2-4-6 0,-2 4-1 16,3-2 8-16,-3 2 4 16,4 0 1-1,0-2 2-15,1 2 0 0,5 0-1 16,-6 0-1-1,2 0 2-15,-3 11 0 0,-1 2-6 16,-6 0 5-16,-5 3-2 16,0 1-3-16,0 0 5 15,-19-1 1-15,-6-2 4 16,-3 4 4-16,-2 0-3 16,-7-2 3-16,3 1-8 15,3-4-2-15,9 0-33 16,19-13-86-16,3 0-61 0</inkml:trace>
  <inkml:trace contextRef="#ctx0" brushRef="#br0" timeOffset="112832.89">15143 12230 342 0,'0'0'54'0,"0"0"-45"16,0 0 43-16,0 0 10 16,0 0-62-16,0 0-13 15,0 0 13-15,-53 23 8 16,27-7-1-16,-3 0 1 15,3 0 2-15,4 5-6 0,2-4-3 16,5 2-1-16,9-2 1 16,3-1-1-16,3-2-13 15,0-7-12-15,9 3 11 16,16-5 9-16,3 3 0 16,9-6-13-16,-18-2-102 15,-7 0-84-15</inkml:trace>
  <inkml:trace contextRef="#ctx0" brushRef="#br0" timeOffset="113711.66">15842 12425 92 0,'0'0'148'0,"0"0"-85"0,0 0 23 16,0 0-45-16,0 0-23 15,0 0-12-15,57 2 14 16,-41-2-4-16,6 0-1 15,-1 0 4-15,6 0 1 0,4 0-12 16,9 4-4 0,1 5-2-16,6-2-2 0,3 0-2 15,7 3 2-15,0 1 6 16,6-2-5-16,0-2-1 16,2 2 0-1,4-5 0-15,5 3 2 0,0-1 1 16,6 0 0-16,1-2 14 15,4 5 0-15,4-2-12 16,4 0 0-16,4 3 4 16,-4-1-1-16,2 2 4 15,-3-1-7-15,-7-3 1 16,-1 3 2-16,-4 0-4 0,-2-2-2 16,-1-1 1-1,0 0-2-15,1 0-1 0,-3-1-2 16,6 1 2-1,2-1 2-15,1 1-2 16,-3-3-1-16,-6 2 0 16,-5 1 1-16,-7-3 0 15,-10 1 1-15,-2-5 0 16,-16 5 0-16,-3-5-1 16,-6 2 4-16,-2-2 9 15,-1 3 0-15,-4-3-2 0,-2 0-2 16,-8 0-4-1,-6 0 3-15,0 0 0 0,-3 0 4 16,0 0-1-16,0 0-3 16,0 0-5-16,0 0-3 15,0 0-1-15,0 0-6 16,0 0-20-16,0 0-25 16,0 0-22-16,0 0-50 15,0 0-100-15,-3 0 13 0</inkml:trace>
  <inkml:trace contextRef="#ctx0" brushRef="#br0" timeOffset="114840.51">19479 12375 17 0,'0'0'115'0,"0"0"-55"0,0 0 25 15,0 0 37-15,0 0-24 16,0 0-18-16,0 0-26 15,-4 3-22-15,4-3-17 16,0 0-12-16,0 3-3 31,0-3-8-31,0 1-2 0,4-1-8 0,10 3-2 0,3 0 20 16,12 1 13-16,6 2-13 16,1-3 1-16,-3 4-1 15,-8-3 3-15,-9-2-1 16,-6-2-4-16,-8 4-1 15,-2-4-6-15,0 3-19 16,-15-2-8-16,-9 4 21 16,1 3 15-16,-1-2 8 15,5 7-8-15,2 2-2 16,5 0-1-16,6 2-1 16,3 5 1-16,3-2-10 15,0 0 9-15,0-1 4 0,0 2 2 16,4-2 1-1,1-2 1 1,-4 0 2-16,-1-4 6 16,0 0 2-16,0-2-9 0,0-6-3 15,-12 0 5-15,-5-5-2 16,-7 0 8-16,-4 0-3 0,-6 0-10 16,-2-5-27-16,-1-7-18 15,23 2-78-15,1 3-132 16</inkml:trace>
  <inkml:trace contextRef="#ctx0" brushRef="#br0" timeOffset="115390.78">19568 12044 175 0,'0'0'37'0,"0"0"-10"31,0 0 30-31,0 0-8 0,0 0-22 0,0 0 4 16,304 96-5-16,-256-63-5 16,-4 5 8-16,-4 4-1 15,-8 1-1-15,-8 7-5 16,-9 2-17-16,-9 1 2 0,-6 7-4 15,0-4 2-15,-20-4-5 16,-18-2-18-16,-12-16 18 16,-16-5 11-16,-10-3 3 15,-14-9 2-15,-10-5-5 16,-7-9-1-16,1-3-5 16,-1-5-1-16,7-18 2 15,11-2-6-15,19-1 0 16,12-3-14-16,26 3-5 15,10-8-8-15,16-6 13 16,6-5 14-16,5-2 7 31,22-6 3-31,7-3-7 16,10-3-1-16,3 2-2 0,7 3-4 16,3 6-4-16,2 15-6 15,10 10 0-15,2 14 6 16,9 5 6-16,3 4 1 15,-7 0-3-15,-13 17-20 16,-16 2-31-16,-47-9-90 16,0 0-127-16</inkml:trace>
  <inkml:trace contextRef="#ctx0" brushRef="#br0" timeOffset="118735.29">289 13617 103 0,'0'-6'105'0,"0"2"-33"15,0 1 17-15,0 3 9 16,0-1-33-16,0-2-15 15,0 3-11-15,0 0-3 16,0 0-5-16,0 0-6 16,0 0-10-16,0 0-5 0,0 0-7 15,0 0-3-15,0 0-8 16,0 0-5-16,0 3-3 16,0 11-13-16,0 6 28 15,0 2 1-15,0 5 0 16,0 3 0-16,0 3 1 15,0-3-1-15,0 0-2 16,0-8-12-16,0-2 3 16,0-3 6-16,-2-4-13 15,0-3-14-15,0-6 5 16,2-1 10-16,0 0 15 16,0-3 2-16,0 0 7 15,0 0 1-15,-3 0 16 16,-3 0 4-16,-2-6-16 0,-7-5-12 0,-4 0-7 15,-5 0 4-15,1 0-13 16,2 4 9-16,2 4 1 16,1 3 4-16,3 0 2 15,-2 0 0-15,-1 0 0 16,4 0 6-16,-3 10-4 16,2 5 0-1,1 3-2-15,6 3 0 16,5 1 0-16,3 4 1 15,0-6-1-15,10 1 2 16,8-6 1-16,0-1 14 16,4-7-4-16,-1-1 2 15,5-3 0-15,1-3-4 0,-2 0-10 16,2 0 2-16,-5 0-3 16,4-9 0-16,-5-2-5 15,-5-1-14-15,-4 2-18 16,-3-1-16-16,-9 6-89 15,0 4-117-15</inkml:trace>
  <inkml:trace contextRef="#ctx0" brushRef="#br0" timeOffset="119408.85">895 13498 114 0,'0'0'28'0,"0"0"18"16,0 0 7-16,0 0-7 0,0 0 8 16,0 0 7-1,0-21-20-15,0 19-16 0,0 2-25 16,-5 0-3-16,-6 0 1 15,-7 0 2-15,1 2 2 16,-1 8 2-16,-4 1 18 16,-2 5 17-16,-5 4 4 15,1 7-24-15,-8 2 4 16,5 11-7-16,-1 3-5 16,8 4-7-16,8 1-4 15,7-4 0-15,9-7-1 16,0-5 1-16,17-2 0 15,12-7 7-15,3-3 1 16,2-1-8-16,1-1 0 0,-9-5-29 16,0-3-43-16,-20-10-87 15,-6 0-134-15</inkml:trace>
  <inkml:trace contextRef="#ctx0" brushRef="#br0" timeOffset="120036.87">1240 13607 373 0,'0'0'76'15,"0"0"-30"-15,0 0 37 0,0 0-35 16,0 0-34-16,0 0-14 16,3-7 0-16,-14 7-5 15,-10 0 5-15,-5 0-1 16,-6 0-4-16,6 0-17 16,-3 0 6-16,3 0-1 15,3 0-6-15,8 0 5 0,2 0 7 16,6 0 11-1,4 0 1-15,3 0 7 0,0 0 12 16,0 0 8-16,0 0-5 16,0 0-23-16,0 0 0 15,3 0-11-15,0 3 1 16,1 8-1-16,-4 8 7 16,0-2 1-16,0 2-15 15,0 5 8-15,-10-1-3 16,2 1 12-16,-5-2 2 15,0-2 0-15,2-7 3 16,4-3-2-16,-3-3-2 16,8-5 0-16,2 0 0 15,0-2 3-15,0 0-3 16,0 0 19-16,9 0 7 0,6 2-25 16,4 5 11-16,5-3 3 15,2 1-9-15,-5 2-5 16,5-4 1-16,-3-1-1 15,-3 1-1-15,1-3-4 16,-4 0-18-16,0 0-19 16,-2 0-25-16,-15 0-66 15,3 0-41-15</inkml:trace>
  <inkml:trace contextRef="#ctx0" brushRef="#br0" timeOffset="120252.43">1188 13726 153 0,'0'0'188'0,"0"0"-179"16,0 0 13-16,0 0 26 15,0 0-25-15,0 0-12 16,-164-6-6-16,130 6-5 15,7 0-2-15,23 3-63 16,4-3-128-16</inkml:trace>
  <inkml:trace contextRef="#ctx0" brushRef="#br0" timeOffset="120593.68">1543 13445 301 0,'0'0'7'0,"0"0"37"16,0 0 27-16,0 0-15 15,0 0-4-15,0 0-20 0,197 241-6 16,-182-178-17-16,-12-3-9 16,-3-5-6-16,-13-5 2 15,-24-7 6-15,-12-3-2 16,-14-7 0-16,2-10-17 16,0-3-59-1,38-20-112-15,6 0-121 16</inkml:trace>
  <inkml:trace contextRef="#ctx0" brushRef="#br0" timeOffset="121225.53">9 14152 167 0,'0'0'122'0,"0"0"-76"15,0 0 56-15,0 0-17 16,0 0-45-16,0 0-16 16,0 0-14-16,25 3 1 15,-16-3-1-15,3 0-10 16,4 0 6-16,0 0-3 0,0 0 3 16,2 0 0-1,3 0-6-15,1 0 1 0,-3875 0-1 31,7769 1 1-31,-3874 5 0 16,7-3 0-16,9 1-1 0,8-1 0 16,6 0 0-16,-2 1 2 15,-7 2-2-15,-8-2 0 0,-6 5 0 16,-5-3 0-16,-4 5-2 16,-11-8-13-16,-8 0-30 15,-10 1-30-15,-2-4-18 16,-9 0-38-16,0 0-68 15</inkml:trace>
  <inkml:trace contextRef="#ctx0" brushRef="#br0" timeOffset="121965.47">405 14347 398 0,'0'0'0'0,"0"0"-4"16,0 0 4-16,0 0 43 15,0 0-8 1,0 0-17-16,13 106 0 16,-13-77-15-16,0-2 4 15,-5-5-7-15,-3-2 4 0,4-10-3 16,1-5 1-16,3-3 0 16,-2-2 2-16,-1 0 9 0,-6 0 3 15,-5-7-12-15,-9-9-4 16,-3 5-17-16,0-1-1 15,-3 5-3-15,3 1 11 16,2 2 7-16,1 4 2 16,3 0 1-16,3 0 0 0,-1 4 7 15,7 9-4-15,-6 4-1 16,2 5 1-16,0 5-2 16,4 3 0-16,0-1 0 15,2-3-2-15,9-8 0 16,0-8-5-16,3-10 6 15,14 0 15-15,6 0 21 16,6-7-8-16,3-10-25 16,3-3 1-16,-1-3-3 15,0 1-2-15,-3 5-4 16,-3 3-19-16,-6 5-6 16,-1 5-17-16,-1 4-40 15,-20 0-65-15,0 0-27 0</inkml:trace>
  <inkml:trace contextRef="#ctx0" brushRef="#br0" timeOffset="122321.03">674 14469 163 0,'0'0'33'0,"0"0"24"0,0 0 17 16,0 0-16-16,0 0-26 0,0 0-20 15,-102 149-4-15,102-130-7 16,0-6 7-16,9-3 14 16,13-3 8-16,5-3-10 15,7-2-4-15,4-2-16 16,3 0-54-16,-26 0-60 16,-4 0-78-16</inkml:trace>
  <inkml:trace contextRef="#ctx0" brushRef="#br0" timeOffset="122691.47">1130 14436 277 0,'0'0'11'0,"0"0"18"15,0 0 76-15,0 0-50 0,0 0 23 16,0 0-44-1,0 0-7-15,49 191-18 16,-69-164-3 0,-7-1 0-16,-7-9-3 15,-3 0-3-15,3-8-30 0,21-9-69 16,2 0-132-16</inkml:trace>
  <inkml:trace contextRef="#ctx0" brushRef="#br0" timeOffset="123143.43">589 14294 278 0,'0'0'12'0,"0"0"58"15,0 0 7-15,0 0-30 16,0 0-9-16,0 0-23 16,-199 191 13-16,176-147-18 15,12-2-4-15,11 2-6 16,0-2-3-16,28 2-12 15,12-2 0-15,18 1 15 16,4-3-24 0,-31-30-73-16,-6-10-199 15</inkml:trace>
  <inkml:trace contextRef="#ctx0" brushRef="#br0" timeOffset="124226.21">2110 14060 204 0,'0'0'34'0,"0"0"-17"15,0 0 44-15,0 0-13 16,0 0 3 0,0 0 4-16,0 0 5 15,167 6-15-15,-140-6-16 0,-1-3-19 16,-1 0-4-16,5 2-5 16,-1 1-1-16,-4 0-19 15,-1 0-55-15,-18 0-70 16,-6 1-86-16</inkml:trace>
  <inkml:trace contextRef="#ctx0" brushRef="#br0" timeOffset="124529.66">2261 13818 58 0,'0'0'49'0,"0"0"9"15,0 0 2-15,0 0-23 16,0 0-36-16,0 0-1 16,195 23-139-16</inkml:trace>
  <inkml:trace contextRef="#ctx0" brushRef="#br0" timeOffset="125872.53">3270 13398 141 0,'0'0'88'0,"0"0"-86"0,0 0 54 15,0 0 57-15,0 0-34 16,0 0-34-16,0 0-6 15,4 4-1-15,-4-4-13 16,0 0-3-16,0 0-1 16,0 3-4-16,0-3-17 0,0 7-1 15,0 3-4 1,0 3 5-16,-7 4 3 0,1 3-2 16,-5 2 0-16,4 2 0 15,1 3-1-15,-2 1 0 16,-4-1 1-16,4 0-1 15,-1-4 0-15,3-7-21 16,0 1-10-16,0-10-4 16,1-1-10-16,-1-6 7 15,1 0 27 1,-5 0 11-16,-1-17 8 16,-4-5-3-16,1-1-3 0,2 2 9 0,-5 1-10 15,-4 4 7-15,2 7-8 16,-2 4-7-16,-1 5 4 15,3 0 1-15,5 0-3 16,-3 12 3-16,6 3-1 16,-1 6-1-16,5 1 4 15,7 2 0-15,0-2-3 16,7-2 3-16,10-3 0 16,9-3 2-16,1-5 6 15,4-2-1-15,3-7-7 16,4 0 0-16,-23 0-84 0,-4 0-175 31</inkml:trace>
  <inkml:trace contextRef="#ctx0" brushRef="#br0" timeOffset="126428.52">3711 13317 81 0,'0'0'35'0,"0"0"48"15,0 0-2-15,0 0 21 16,0 0-35-16,0 0-13 16,0 0-14-16,-187 197-2 15,160-156-19-15,4 7-4 16,9 3-11-16,7 0-4 15,7-1 2-15,0-6-2 16,16-4-9-16,9-8 9 16,5-5 15-16,4-4-11 15,1-4-4-15,-1-5-36 16,-2-1-44-16,-23-13-73 16,-3 0-105-16</inkml:trace>
  <inkml:trace contextRef="#ctx0" brushRef="#br0" timeOffset="127086.36">4016 13250 351 0,'0'0'181'0,"0"0"-159"15,0 0 7-15,0 0 19 16,0 0-19-16,0 0-29 0,5 3-15 15,-5 13 15-15,0 9 3 16,0 4 6-16,0 7-5 16,-3 0 2-16,-3-1-4 15,0 0 1-15,1-2 0 16,-1-7-3-16,0-2-28 16,3 1-31-16,0-23-94 15,0-2-115-15</inkml:trace>
  <inkml:trace contextRef="#ctx0" brushRef="#br0" timeOffset="127364.45">3836 13590 132 0,'0'0'88'16,"0"0"-38"-16,0 0 1 15,0 0 4-15,0 0-18 16,0 0-19-16,214 8 1 16,-177-8 8-16,1 0-16 15,3 0-8-15,-10 0-3 16,-1 0-3-16,-9 0-56 15,-21 0-91-15,0 0-77 0</inkml:trace>
  <inkml:trace contextRef="#ctx0" brushRef="#br0" timeOffset="128002.69">3954 13769 162 0,'0'0'77'0,"0"0"-9"16,0 0 29-16,0 0-64 16,0 0-25-16,0 0 19 15,29-10 9-15,-17 4 0 16,2-1-3 0,3 1-10-16,4 5-10 15,1 1-12-15,2 0-1 16,-4 0 2-16,-6 0-2 15,-1 0-6-15,-5 7-1 16,-6 5-12-16,-2 2 3 0,0 2 3 16,0-3-19-16,-13 4 32 15,-2-1 6-15,-8-1-1 16,0 0 0-16,-3 0 1 16,5-3-4-16,-2-2-2 15,6 3 0-15,8-2-1 16,2-2-7-16,7-3-6 15,0-2 7-15,0-1-4 16,0-3 9-16,7 3 2 16,8-3 12-16,6 4 5 15,7-1 2-15,10 0-1 16,7 1-12-16,5-1-1 0,9-1-1 16,6-2-1-1,-4 4-3-15,-10-4 1 0,-15 0-3 16,-8 4 0-16,-13-1-44 15,-15-3-82-15,0 0-148 16</inkml:trace>
  <inkml:trace contextRef="#ctx0" brushRef="#br0" timeOffset="129186.83">4932 13191 104 0,'0'0'150'0,"0"0"-146"16,0 0-1-16,0 0 47 16,0 0-2-16,0 0 8 0,0 0-10 15,-12 0-15-15,12 0-11 16,0 0-3-16,0 0-13 16,0 0-4-16,0 0-1 15,0 0 0-15,0 0-5 16,-3 0 5-16,0 0-1 15,0 0 2-15,-8 3 20 16,-1 1 0-16,-5 5 0 16,-2-2-6-16,0 6-4 15,-4 4-1-15,0 6-9 16,-3 3 0-16,5 4 3 16,-2 9-2-16,9 4 1 0,3 4 0 0,4 2-1 15,7 4-1-15,0 0 0 16,27 3 0-16,7-1 19 15,4-7-4-15,-4-13-5 16,-7-7-10-16,-4-16 0 16,-9-2 0-16,-1-3-5 15,0-3-42-15,-13-4-54 16,0 0-79 0</inkml:trace>
  <inkml:trace contextRef="#ctx0" brushRef="#br0" timeOffset="129850.79">4969 13409 33 0,'0'0'54'0,"0"0"-13"15,0 0-11-15,0 0-2 16,0 0-11-16,0 0-11 16,0 0-2-16,40 116 30 15,-20-113 5-15,1-3-8 16,1 0-22-16,5 0-1 16,-2-7-8-16,-2-10-4 15,1 2 4-15,0-5 0 16,-8-1 2-16,-1 1 0 15,-3 4 1-15,-6 3 2 16,-1 7 6-16,-2 2 29 16,-3 4 19-16,0 0-59 15,0 0-8-15,0 6 7 16,0 17 1-16,0 7 27 16,0 4 21-16,0 5-12 15,0 5-30-15,-3 5 17 16,-2 0-1-16,-1 4-8 0,-3-7-8 15,4-7-3-15,-8-9-2 16,0-7 2-16,-2-9-3 0,-3-9 0 16,-7-5-2-16,-7 0 1 15,3-18-5-15,0-1-3 16,14 5-10-16,4 1-1 16,9 2 13-16,2 2-9 15,0 5-26-15,0-2-1 16,7 6-82-16,2 0-76 15</inkml:trace>
  <inkml:trace contextRef="#ctx0" brushRef="#br0" timeOffset="130286.57">5374 13634 0 0,'0'0'272'16,"0"0"-244"-16,0 0 18 0,0 0 23 16,0 0-44-16,0 0-2 15,-3 0-16-15,3 0-3 16,3 0 5-16,0 0 6 16,8 0 1-16,4 0-3 15,3 0-7-15,10 0-6 16,0 3 5-16,3 3-4 15,3-2-1-15,-3 3 0 0,1 1-4 16,-9-4-1-16,-6-1-32 16,-2 1-54-16,-15-4-67 15,0 0-83-15</inkml:trace>
  <inkml:trace contextRef="#ctx0" brushRef="#br0" timeOffset="130990.32">5868 13326 69 0,'0'0'27'16,"0"0"43"-16,0 0 30 15,0 0-46-15,0 0 10 16,0 0-3-16,0 0-13 16,-128 277-9-16,115-223-20 0,4 0 4 15,2-3-16 1,7-4-7-16,0-10-5 0,13-2-7 16,6-11 12-16,2-4 7 15,2-8-3-15,-6-5-4 16,6-7-42-16,-17 0-60 15,-2-4-132-15</inkml:trace>
  <inkml:trace contextRef="#ctx0" brushRef="#br0" timeOffset="131678.07">6016 13571 99 0,'0'0'0'0,"0"0"54"15,0 0 41-15,0 0-32 0,0 0 12 16,0 0-23-16,28 76-23 15,-28-64 2 1,0-2 8-16,0 0-38 0,0-6 6 16,0-1-3-16,-3-3 4 15,3 0 11-15,0 0 24 0,0-7-4 16,0-9-39-16,0-3-3 16,0-1-14-16,6 3 6 15,6-3-27-15,3 6 30 16,1 2-2-16,2 5-13 15,-3 3 11-15,2 4 10 16,-6 0-3-16,1 0-3 16,-1 8 7-16,-2 5-1 15,-3 3 1-15,-6 1 1 16,3 6 5-16,-3 0 3 0,0 0 10 16,0 3 2-1,0-9-14-15,0-4-6 16,0-6-8-16,0-4 5 0,0-3 3 15,0 0 9-15,0 0 1 16,6-16 4-16,2-7-14 16,7-4-4-16,2-2-1 15,6-1-20-15,3 3-18 16,3 3 23-16,-5 11 17 16,-2 4 3-16,-4 5 0 15,-4 4 3-15,-2 0 9 16,-1 0-4-16,1 17-3 15,-1 0 7-15,-5 5-2 16,0 5-1-16,-6 0 0 16,0 5-1-16,0-2-8 0,0-3 0 15,0-4-44-15,0-3-13 16,0-20-72-16,0 0-109 16</inkml:trace>
  <inkml:trace contextRef="#ctx0" brushRef="#br0" timeOffset="132020.99">6610 13627 147 0,'0'0'10'0,"0"0"-3"0,0 0 29 15,0 0 21-15,0 0 6 16,0 0-20-16,145 52-17 16,-139-35-3-16,0 0 4 15,-6-4-25-15,0 4-2 16,-9-5 15-16,-11-1 3 15,-4-2-4-15,0-2-13 16,0-1-1-16,1-5-58 16,17-1-82-16,1 0 1 15</inkml:trace>
  <inkml:trace contextRef="#ctx0" brushRef="#br0" timeOffset="132334.17">6877 13653 175 0,'0'0'10'15,"0"0"45"-15,0 0-18 0,0 0-21 16,0 0 15-1,0 0-1-15,0 0-20 16,-82 119-1-16,82-102 3 16,0-1 21-16,6-7 16 0,12-1-24 15,2-1-9-15,4-5 3 16,4 1-10-16,4-3-9 16,-2 0-13-16,-22 0-92 15,3 0-79-15</inkml:trace>
  <inkml:trace contextRef="#ctx0" brushRef="#br0" timeOffset="132630.93">7114 13736 253 0,'0'0'5'0,"0"0"29"15,0 0 56-15,0 0-22 16,0 0-26-16,0 0-15 16,162-7 2-16,-142 7-7 15,-2 0-1-15,5 0-2 16,3 0-18-16,-6 0-1 15,-1 0-5-15,0 0-4 0,-11 0-53 16,-8 0-47-16,0 0-86 16</inkml:trace>
  <inkml:trace contextRef="#ctx0" brushRef="#br0" timeOffset="132919.19">7290 13598 420 0,'0'0'48'0,"0"0"-27"0,0 0 23 16,0 0-23-16,0 0-21 0,0 0 0 16,-3 16 0-16,3 0 16 15,-3 7 10-15,3 0-3 16,-5 6-10-16,-2 2-7 15,2-1-2-15,1-1-4 16,0-6 0-16,4 0-18 16,-3 0-27-16,3-3-35 15,0-20-61-15,0 0-105 16</inkml:trace>
  <inkml:trace contextRef="#ctx0" brushRef="#br0" timeOffset="133359.66">7749 13593 186 0,'0'0'97'0,"0"0"-69"16,0 0 53-16,0 0-3 15,0 0-41 1,0 0-15-16,-149 40-15 16,131-19-6-16,5 1 0 0,0 1 0 15,13-2-1-15,0-5-5 16,0-2 5-16,9-2 11 16,14 1 3-1,3-3-3-15,9-3 5 0,3-4-14 16,-4 0-2-16,-2-3-60 15,-3 0-19-15,-23 0-91 16</inkml:trace>
  <inkml:trace contextRef="#ctx0" brushRef="#br0" timeOffset="133845.81">7924 13372 47 0,'0'0'44'0,"0"0"30"0,0 0 0 16,0 0 9-16,0 0-3 15,0 0-4-15,0 0-10 16,193 231-29-16,-190-181-4 16,-3-4-9-16,0-2-18 0,-12-8-5 15,-11-6-1-15,-5-5 11 16,-2-1-10-16,-7-3-1 16,3-2-23-16,2-6-46 15,23-13-80 1,6 0-147-16</inkml:trace>
  <inkml:trace contextRef="#ctx0" brushRef="#br0" timeOffset="134517.41">8175 13299 178 0,'0'0'25'0,"0"0"-19"15,0 0 44-15,0 0 11 16,0 0-29-1,0 0 10-15,69 48 15 16,-51-32-19-16,0 3 4 0,1 7 1 16,-1 3 6-16,2 9-30 15,-6 4 1-15,-8 9 6 16,-1 8-1-16,-5 7-5 16,0-1-7-16,-4-5-12 15,-14-5-1-15,-8-10-2 16,-4-6-12-16,-4-10 9 15,0-8 5-15,-1-7-21 16,1-9-40-16,25-5-58 16,3-3-180-16</inkml:trace>
  <inkml:trace contextRef="#ctx0" brushRef="#br0" timeOffset="135114.91">8516 13141 152 0,'0'0'56'0,"0"0"-11"16,0 0 0-16,0 0 22 16,0 0-26-16,0 0-28 15,0 0-4-15,95 66 4 16,-95-55-2-16,0 1-10 15,-2 2 48-15,-10 2-36 16,-1 1-3-16,3 3-4 16,-2 0 4-16,0-1-9 15,6-6 1-15,3-3 2 0,3-3-4 16,0-1 1-16,0-5 9 16,5 2-7-16,11 0-1 15,8-3-4-15,7 0-4 16,10 0-108-16,-26 0-5 15,4 0-29-15</inkml:trace>
  <inkml:trace contextRef="#ctx0" brushRef="#br0" timeOffset="135475.04">8916 13188 175 0,'0'0'40'0,"0"0"-8"15,0 0 31-15,0 0-1 0,0 0-2 16,0 0 1-1,112 220-22-15,-103-163 17 0,-4 12-11 16,-5 10 5-16,0 1-21 16,-13 2 0-16,-18-6-8 15,-17-9-12 1,-15-12-2-16,-14-9-1 16,-9-5 3-16,-9-11-9 0,-7-5-12 15,-8-8-69-15,70-17-57 16,0 0-225-16</inkml:trace>
  <inkml:trace contextRef="#ctx0" brushRef="#br0" timeOffset="136413.41">2856 14076 401 0,'0'0'0'16,"0"0"5"-16,0 0-5 15,0 0 5-15,0 0-5 16,0 0 8-16,0 0 10 15,31 4 30-15,-25-4 24 16,1 0-18-16,1 0-20 16,-2 0 3-1,11 2-30-15,3 6-7 16,9 1 0-16,5 1 0 0,10 6-1 16,2-5 0-16,9 2 1 0,6 0 2 15,9-3-2-15,1 0 2 16,0-3-1-16,0-1 0 15,-1 3-2-15,-4-2-1 16,-10 3-20-16,-13-3-15 16,-12 0-10-16,-10 3-40 15,-21-7-82-15,0-3-134 16</inkml:trace>
  <inkml:trace contextRef="#ctx0" brushRef="#br0" timeOffset="137169.04">3194 14290 275 0,'0'0'89'0,"0"0"-89"0,0 0 0 16,0 0 32-16,0 0 25 15,0 0-3-15,-28 106-37 16,21-79-7-16,1-3 2 15,3 1 1-15,1 2-10 16,-1-4-2-16,0-6 1 16,0-3-1-16,-6-6-1 0,-2-3-3 15,-7-5 3-15,-11 0 5 16,-5 0-5-16,0-13-3 16,-5 1-7-16,8 0-20 15,2 5 28-15,3 0 2 16,3 7 0-16,-3 0-2 15,2 0-1-15,5 0 1 16,1 11-3 0,7 4 2-16,-2 2-2 0,6 4 5 0,4 1-8 15,3-2-8-15,0-4 5 16,0-6 5-16,13-6 6 16,5-4 7-16,3 0 20 15,1 0 1-15,4 0-11 16,1-11-4-16,-5-2-5 0,2-3-1 15,-5 0 0 1,-1 3-1-16,-6 6-6 0,2 0-4 16,-2 7-6-16,3 0-35 15,5 0-81-15,-17 0-59 16</inkml:trace>
  <inkml:trace contextRef="#ctx0" brushRef="#br0" timeOffset="137490.94">3388 14482 170 0,'0'0'315'16,"0"0"-275"-16,0 0-11 15,0 0 10-15,0 0-25 16,0 0-5-16,-46-13 1 16,25 29-1-16,4 4 2 15,0 6-5-15,1 4-3 16,9-3-2-16,1-4-2 16,6-7 1-16,0-6-6 15,22-3 0-15,8-4 6 0,5 0 12 16,8-3-12-16,2 0-7 15,-27 0-95-15,-3-3-182 16</inkml:trace>
  <inkml:trace contextRef="#ctx0" brushRef="#br0" timeOffset="139539.81">9774 14063 152 0,'0'0'49'16,"0"0"5"-16,0 0 54 15,0 0-7-15,0 0-28 16,0 0-22-16,0 0-22 16,-8 3 12-16,8-6-11 15,0-1-17-15,0-2-7 16,0 6-2-16,0 0-4 16,0 0 1-1,0 0-1-15,0 0 0 16,0 0-3-16,0 0 3 0,-1 0 2 15,1-3 2-15,0 0 11 16,-2-1 5-16,2 1-6 16,0 3 5-16,0-1-6 15,-1 1-10-15,1 0-3 16,-6-3-2-16,-5 3-2 16,-8-2-1-16,-6 2 4 15,-7 0-1-15,-5 0 1 16,-2 0 0-16,-2 0 0 0,8 0-1 15,4 0 1-15,7 0-4 16,10 0-12-16,6 0-26 16,3 0-32-16,3 2-72 15,0-2-88-15,9 0 5 16</inkml:trace>
  <inkml:trace contextRef="#ctx0" brushRef="#br0" timeOffset="139844.73">9774 14162 228 0,'0'0'96'0,"0"0"-91"15,0 0 83-15,0 0 1 16,0 0-47-16,0 0-28 16,-24 23 14-16,0-23 1 15,-1 0-9-15,-4 0-11 16,1 0-4-16,4 1-5 16,-3-1-15-16,11 0-53 15,13 0-79 1,3 0-168-16</inkml:trace>
  <inkml:trace contextRef="#ctx0" brushRef="#br0" timeOffset="140483.54">9818 13772 288 0,'0'0'85'16,"0"0"-83"0,0 0-2-16,0 0 28 15,0 0-24-15,0 0-2 0,7 40 32 16,-1-30-7-16,0-1 1 0,7 4-2 15,6 1-8 1,2-1 21-16,7 0-28 0,2 4-5 16,5 0-2-16,1 2-2 15,1 1-2-15,-2 0-13 16,-4 0 7-16,-4-3 2 16,-6-1-1-16,-7-3 1 15,-5-3 2-15,-9-4-2 16,0-5-3-1,0 5-2-15,-6 1 9 16,-13 2 1-16,-6 4 11 0,-12 4 27 0,-6 1-6 16,-6 4-10-16,-4 2-4 15,-4 1 13-15,5 2-8 16,7-5 2-16,6 0-15 0,13-7-9 16,7-2-4-16,12-6-6 15,1-3-37-15,6 0-31 16,0-4-60-16,0 0-155 15</inkml:trace>
  <inkml:trace contextRef="#ctx0" brushRef="#br0" timeOffset="142025.03">10694 13511 146 0,'0'0'55'0,"0"0"60"15,0 0 32-15,0 0-62 0,0 0-30 16,0 0-13 0,0 0-17-16,3-3-17 0,0 3-1 15,4-1-7-15,2-5-2 16,3 3-4-16,4 3 3 15,5 0-1 1,-2 0 4-16,0 0-1 16,-5 0 1-16,-1 0-7 15,-6 0 4-15,2 6 1 16,-6 1-4-16,-1 3-1 0,-2 3 3 0,0 3-2 16,0 5-10-16,-21 1 16 15,0 5 6-15,-10 0 11 31,-3-1 0-31,3 4 0 16,0-3-9-16,0-4-6 0,6-1-2 0,5-2 1 16,6-7 0-16,5-7 0 15,3-2-1-15,3 0 1 16,3-4 1-16,0 0 3 16,0 0-5-16,0 0 7 15,11 0-3-15,10 0-1 16,5 0-6-16,3 0 0 15,-3 4-14-15,3 1-23 16,-2 3-33-16,-17-8-48 16,-1 0-77-16</inkml:trace>
  <inkml:trace contextRef="#ctx0" brushRef="#br0" timeOffset="142399.35">11089 13620 165 0,'0'0'60'0,"0"0"-58"16,0 0-1 0,0 0 28-16,0 0 6 15,0 0-9-15,180 93-10 16,-151-80-15-16,2 1 4 15,-7-1 0-15,0-7 9 16,-4 1-14-16,-5-4 0 0,-3 0-50 16,-12-3-45-16,0 0-94 15</inkml:trace>
  <inkml:trace contextRef="#ctx0" brushRef="#br0" timeOffset="142633.68">11335 13666 3 0,'0'0'213'0,"0"0"-197"15,0 0 52-15,0 0 14 16,0 0 7-16,0 0-41 16,-90 43-12-16,62-26-1 15,1 3-24-15,-7-4-6 16,0 4-2-16,-1-3-3 15,11-4-12-15,4 0-81 0,20-13-115 16</inkml:trace>
  <inkml:trace contextRef="#ctx0" brushRef="#br0" timeOffset="142993.4">11788 13524 238 0,'0'0'154'0,"0"0"-154"15,0 0 0-15,0 0 22 16,0 0 38-16,0 0-26 16,-14 103 17-16,-1-71-27 15,-1 2-2-15,0-4-15 16,1 2-3-16,5-5-4 15,2 0-24-15,7-22-75 16,1-1-116-16</inkml:trace>
  <inkml:trace contextRef="#ctx0" brushRef="#br0" timeOffset="143305.81">11366 14039 266 0,'0'0'17'0,"0"0"54"16,0 0 46-16,0 0-52 15,0 0-37-15,0 0-10 16,145 0-2-16,-116 1-8 16,1 6-7-16,1-4-1 15,-7 6-6-15,-3-2-41 16,-17-4-65-16,-4-3-129 16</inkml:trace>
  <inkml:trace contextRef="#ctx0" brushRef="#br0" timeOffset="143893.72">11329 14317 165 0,'0'0'82'0,"0"0"-40"15,0 0 69-15,0 0-19 16,0 0-35 0,0 0-23-16,3 7 2 0,3-11-25 15,-1-1 0-15,1 1 10 16,2-3-6-16,1 5 5 0,0-2-19 15,1 0-1 1,5 0-2-16,6 4-2 16,-2-3-5-1,2 3 4-15,-1 0 2 0,-2 0-2 16,-3 0 5-16,-6 0-1 0,-6 0-3 0,0 7-3 16,-3 1-13-16,0 1-9 15,-1 1 4 1,-16 3 25-16,-3-3 4 0,-4 0 0 15,2-1 2-15,4-2-3 16,0-1-2-16,5-2-1 16,5-4 0-16,4 3 0 15,4-3-1-15,0 0 1 0,0 0 0 16,0 0-11 0,10 0-6-16,12 0 12 0,2 0 5 15,10 0 3-15,0 6-2 16,1-5-1-16,-3 5-15 31,0 1-39-31,-24-5-70 16,-1-2-59-16</inkml:trace>
  <inkml:trace contextRef="#ctx0" brushRef="#br0" timeOffset="145312.22">12361 13299 37 0,'0'0'214'16,"0"0"-202"-16,0 0 22 16,0 0 44-16,0 0-11 15,0 0-33-15,0 0 4 16,-160 74-4 0,123-45 4-16,3 8-4 15,-1 6-21-15,2 6 0 0,8 10-5 0,0 10-6 16,12 8-1-16,7 5-1 15,6 5 3-15,3-6-6 16,23 2 0-16,4-13-20 16,4-14-4-16,1-10 15 15,-5-15 10-15,4-9 2 0,1-5-46 16,-24-17-109-16,0 0-202 16</inkml:trace>
  <inkml:trace contextRef="#ctx0" brushRef="#br0" timeOffset="146638.84">12511 13577 86 0,'0'0'442'16,"0"0"-424"-16,0 0-10 15,0 0 3-15,0 0-1 16,0 0-10-16,-13 10-20 15,7 3 13-15,2 4 7 16,-2 3 1-16,4 0 2 16,2-1 3-16,0 1 1 15,0-3-7-15,5-4 5 16,8-3-5-16,6-3 11 0,2-4-6 16,4-3 5-16,2 0-2 15,0 0-2-15,-1-13-3 16,-1-4 2-16,0-3-2 15,-6 0-3-15,-1 1-2 16,-5 5 2-16,-8 1 0 16,-1 7 6-16,-4 6-6 15,0 0-7 1,0 0-9-16,0 3-20 16,0 17 26-16,0 9 10 0,0 8 6 15,-6 9 3-15,0 4-3 16,-4 5 18-16,-2 4-1 15,0-2-10-15,-1 2-4 16,-3-5-7-16,1-11 4 16,-4-10-2-16,1-13-4 15,-1-14 7-15,-6-6-1 16,-2-1 8 0,3-24-11-16,2-8-3 0,9-4-7 0,9-2-5 15,4-2-26-15,0 6 7 16,10 5 19-16,9 10-25 15,-4 4 22-15,4 12-45 16,-12 4-90-16,1 0-43 0</inkml:trace>
  <inkml:trace contextRef="#ctx0" brushRef="#br0" timeOffset="147038.27">12864 13888 128 0,'0'0'62'16,"0"0"-58"-16,0 0 80 0,0 0 12 15,0 0-67-15,0 0-22 16,0 0 12-16,111 3 9 15,-83-3-3-15,3 0-16 16,-10 0-7-16,4 3 1 0,-10 1-3 16,-5-1-24-16,-10-3-109 15,0 0-92-15</inkml:trace>
  <inkml:trace contextRef="#ctx0" brushRef="#br0" timeOffset="148191.76">13522 13534 83 0,'0'0'29'0,"0"0"91"15,0 0 17-15,0 0-22 16,0 0-39-16,0 0-22 16,0 0-2-16,-9-16-15 15,8 16-16-15,-1 0-12 16,-4 0-9-16,-6 0-14 16,-3 13 10-16,-10 10 4 15,3 3 0-15,-1 8 1 16,9 6-1-16,-1 5 1 15,11 5-1-15,4-4-1 0,0 0-5 16,9-8-30 0,12-9 13-16,7-3 16 15,0-3 6-15,3-7-19 16,-6 1-33-16,0-8-35 0,-17-9-59 16,-2 0-186-1</inkml:trace>
  <inkml:trace contextRef="#ctx0" brushRef="#br0" timeOffset="151772.79">13572 13696 163 0,'0'0'65'0,"0"0"-23"16,0 0 69-16,-3 0-12 15,3 0-28-15,0 0-19 16,0 0 1-16,0 0-3 15,0 0-8-15,0 0-6 16,0 0-5-16,0 0-25 16,0 0-6-16,0 0-10 15,0 0-5-15,0 3-6 0,0 14-6 16,0 0 25 0,0 5 0-16,-3 2 2 15,0-8-7-15,0-2 6 0,-2-1-10 0,2-6-1 16,0-2-12-16,1-5 5 15,2 0 7-15,0 0 12 16,0 0 2-16,0-8-2 16,0-9-23-16,5-3 10 15,9-3 3-15,1 0-12 16,5-2 3-16,3 6 18 16,3 3 1-1,-5 2 1 1,0 8 2-16,-1 2-3 0,-6 4-1 15,3 0 1-15,-9 7 0 16,1 13 0-16,-3-1 1 0,-3 2 0 16,-3 2 0-16,0-6 7 15,0-1-2-15,0 0-6 16,0-5-3-16,0-2 3 16,0-2 0-16,0-3 0 15,0-4 0-15,0 0 3 16,0 0 7-16,0 0 6 15,14-11 8-15,1-6-23 16,3 1-2-16,7-3-3 16,3 3-5-16,-3 2-5 15,0 7 0-15,-4 1 10 16,-6 6 4-16,1 0-2 0,-3 0-3 16,-2 6 1-16,0 8 0 15,-6-2-1-15,-5 8 4 16,0-6-3-16,0 6 2 15,0-4-24-15,-2 0 3 16,-8 1 6-16,5-13-94 16,2-2-125-16</inkml:trace>
  <inkml:trace contextRef="#ctx0" brushRef="#br0" timeOffset="152209.69">14135 13740 77 0,'0'0'127'0,"0"0"-89"16,0 0 43-16,0 0 11 16,0 0-80-16,0 0-1 15,62-31 29-15,-42 25-7 16,-3 6-11-16,-2 0 4 16,2 0-13-16,-3 0-13 0,-1 6 2 15,-7 3 5-15,-3 6-3 16,-3 1-4-16,0 3 3 15,0-2 11-15,-13 3-14 16,-2 0 10-16,-6-6-4 16,0 1 0-16,-1-1-6 15,5-7-10-15,6 2-19 16,8-5-28-16,-2-4-30 16,5 0 6-16,0 0-4 15,0 0-18-15</inkml:trace>
  <inkml:trace contextRef="#ctx0" brushRef="#br0" timeOffset="152507.07">14469 13746 374 0,'0'0'143'16,"0"0"-140"-16,0 0 4 15,0 0 14-15,0 0 7 16,0 0-5 0,-77 16-15-16,53-3 6 15,1 1-5-15,8 2-6 0,2 1 1 16,3-3-4-16,8-1-2 16,2 0-1-16,0-4-13 15,3-1 15-15,10-2 1 16,-1 0 5-16,10-2 0 15,3-1-5-15,6 0-8 0,3 0-50 16,-22-3-96-16,-2 0-165 16</inkml:trace>
  <inkml:trace contextRef="#ctx0" brushRef="#br0" timeOffset="152772.64">14661 13834 0 0,'0'0'472'0,"0"0"-460"16,0 0-12-16,0 0 15 16,0 0 36-16,0 0-32 15,117-5-15-15,-88 5-2 16,8 0-2-16,1 0 3 15,-3 0-3-15,-1-3-13 16,-2 2-38-16,-28 1-88 16,0-3-170-16</inkml:trace>
  <inkml:trace contextRef="#ctx0" brushRef="#br0" timeOffset="153038.76">14900 13730 14 0,'0'0'202'16,"0"0"-185"-16,0 0 24 16,0 0 54-16,0 0-3 0,0 0-26 15,-44 59-23 1,32-39-20-16,-4 2 1 0,1 1-15 15,3 2-6-15,-5-3-1 16,9 2 0-16,-1-5-2 0,5 1-7 16,4-4-24-16,0 1-34 15,0-15-65-15,0-2-96 16</inkml:trace>
  <inkml:trace contextRef="#ctx0" brushRef="#br0" timeOffset="153382.47">15210 13792 158 0,'0'0'44'16,"0"0"0"-16,0 0 51 16,0 0-6-16,0 0-32 15,0 0-24-15,0 0 4 16,-119 62-22-16,111-41 3 16,4-2-13-16,4 1-5 15,0-9 0-15,9-2 17 16,7 0-12-16,2-5-1 15,7 2 8-15,3-5-12 0,7-1-35 16,-24 0-72-16,2 0-89 16</inkml:trace>
  <inkml:trace contextRef="#ctx0" brushRef="#br0" timeOffset="153712.01">15367 13659 111 0,'0'0'37'16,"0"0"4"-16,0 0 37 15,0 0 16-15,0 0-37 16,0 0 16-16,89 157-39 16,-86-124 15-1,-3-3-19-15,0-4 4 0,-9 3-18 16,-7-6-14-16,-4-3 5 16,-5 0-7-16,-2-6-23 0,0-2-45 15,19-12-102-15,2 0-153 16</inkml:trace>
  <inkml:trace contextRef="#ctx0" brushRef="#br0" timeOffset="154153.69">15587 13537 104 0,'0'0'93'0,"0"0"-14"16,0 0-7-16,0 0 24 0,0 0-47 15,0 0-4 1,125 342-5-16,-125-281-13 0,0 3-7 16,-3-2 14-16,-23-3-13 15,-11-2-5-15,-13-8-6 16,-9-10 3-1,-5-5-5-15,7-8-3 0,4-6-5 16,11-4-40 0,11-2-70-16,27-14-106 0</inkml:trace>
  <inkml:trace contextRef="#ctx0" brushRef="#br0" timeOffset="161472">16032 13673 286 0,'3'0'99'15,"-3"0"-80"-15,0 0 62 16,0 0-6-16,0 0-5 16,0 0-35-16,0 0 3 15,0 0 5-15,0 0-1 16,0 0-11-16,0 0 5 16,0 0-12-16,0-2-3 15,0 2-10-15,0 0-11 0,0 0-1 16,0 0-11-16,1 0-1 15,1 0-2-15,1 0-3 32,2 12-9-32,3 5 19 15,3 3 8-15,2 3-2 0,-1-4-15 16,1 4 10-16,0-3-11 16,-1-3-27-16,-2 0-12 15,0-2-36-15,-10-14-41 16,0-1-99-16</inkml:trace>
  <inkml:trace contextRef="#ctx0" brushRef="#br0" timeOffset="161744.84">16148 13654 364 0,'0'0'91'0,"0"0"-55"16,0 0 10-16,0 0-15 15,0 0-31-15,0 0 0 16,-18 22 1-16,7 1 12 16,-6 4 3-16,1 0-12 0,-4 5 0 15,0-3-4 1,0 6-9-16,3 0-66 0,14-28-110 15</inkml:trace>
  <inkml:trace contextRef="#ctx0" brushRef="#br0" timeOffset="162730.41">16857 13359 231 0,'0'0'174'0,"0"0"-129"16,0 0 24-16,0 0-7 0,0 0-22 16,0 0-28-16,-6 3-10 15,6-3 3-15,-2 0-2 16,2 0 2-16,0 0 12 16,0 0-1-16,0 0-9 15,0 0-7-15,0 1 0 16,-3 2-4-16,-3 3-4 15,-1 1 8-15,-2 3 0 16,-4-1 0-16,3 5 0 16,0 4-4-16,-1 1 2 15,-4 4 2-15,2 3-1 16,1 4 0-16,-4 0 1 16,7-1 0-1,0 1 0-15,1-10-10 16,5-3-2-16,2-9 0 0,1-7-1 15,0 2-6-15,0-3 19 16,0 0 9-16,0 0 21 16,0-13-10-16,0-6-20 15,0-1 0-15,0-1-12 0,0 1-4 16,-6 2-1-16,-4 4 15 16,-3 1 0-16,-1 9-7 15,-3 1 3 1,2 3 0-16,0 0-1 15,0 0 0-15,4 4 5 0,3 8-9 0,0 1 8 16,2 5 0-16,3 1-3 16,-2-2 2-16,5 3 3 15,0-4 1-15,0-3 0 16,13-7 9-16,4 1-2 16,9 0 2-16,1-7-2 15,2 0-7-15,2 0-2 16,-24 0-47-16,-4 0-205 15</inkml:trace>
  <inkml:trace contextRef="#ctx0" brushRef="#br0" timeOffset="172730.74">17059 13437 2 0,'0'-2'65'0,"-2"2"25"0,2 0-10 16,0 0-22-16,-1 0-17 15,-1 0-15-15,-2-3-26 16,0 3-15-16,1 0 1 15,1-2 7-15,2 2 1 16,-3 0 1-16,3 0 2 16,0 0 3-16,0 0 18 15,0 0 18 1,0 0 8-16,0 0-8 16,0 0-5-16,0 0-6 0,0 0-7 0,0 0-16 15,-5 2 6-15,-1 9 13 16,1 1 2-16,-4 2-1 15,2 2 2-15,2 0-17 16,-1 4-2-16,-3-4-2 16,5 1 0-16,0-8-3 15,-1-1 0-15,4-4 0 16,1-2-4-16,0-2 4 16,0 0 7-16,0 0 9 15,0-4 31-15,0-11-32 16,4-9-15-16,6 1-3 15,5-3-6-15,0 0-9 0,7 4 3 16,-3 3 4-16,0 6 2 16,-1 6 6-16,-3 2-4 15,1 5 0-15,0 0-3 16,-3 0 7-16,1 0 0 16,-5 6 3-16,-2 7-4 15,-2 3 3-15,0 4 1 16,-1-3 2-16,-4 0 0 15,0-1-1-15,0-6 6 16,0-1-7 0,-6-2-7-16,3-3-4 15,3-4 8-15,0 0-4 0,0 0 2 16,0 0 5-16,3 0 16 0,12-10-14 16,1-10-1-1,8-1-1-15,4-1 0 0,4-1-4 16,-9 6 0-16,-3 7 4 15,-7 4 9-15,-5 6-7 32,1 0-2-32,2 3-3 0,-5 17 3 15,1 7 11 1,-5 3 8-16,-2-1-8 0,0 0-7 16,0 5-4-16,-9-5-16 0,3-2-34 15,-5-1-52-15,6-25-63 16,1 2-141-16</inkml:trace>
  <inkml:trace contextRef="#ctx0" brushRef="#br0" timeOffset="175513.31">17599 13498 286 0,'0'0'22'0,"0"0"-5"16,0 0 67-16,0 0-15 15,0 0-28-15,0 0-15 0,0 0 2 16,29-4-6-16,-27 4-4 15,3 0 3-15,3 0-14 16,3 0-7-16,2 0 0 16,1 7 2-16,2 6-1 15,-6 4-1-15,-4 2-3 16,-3 2 1-16,-3-2-6 16,0 2 2-16,-3-2-1 15,-10-2 1-15,-9-1 6 16,-2-6 0-16,-4-3-12 15,1-4-36-15,3-3-63 16,20 0-51-16,3 0-78 16</inkml:trace>
  <inkml:trace contextRef="#ctx0" brushRef="#br0" timeOffset="175840.19">17746 13521 244 0,'0'0'150'16,"0"0"-105"-16,0 0-8 16,0 0 9-1,0 0-27-15,0 0-19 16,3-7-2-16,-19 17 2 0,1 1 6 0,1 8-5 15,7-2 10-15,-7-1-7 16,7 4-2-16,3-3-2 16,1 2 0-16,3-5-4 15,0-5-11-15,7 1-2 16,9 0 13-16,5-3 2 16,2-1 1-16,-12-6-73 15,-1 0-121-15</inkml:trace>
  <inkml:trace contextRef="#ctx0" brushRef="#br0" timeOffset="176105.7">18013 13405 226 0,'0'0'9'16,"0"0"2"-16,0 0 83 16,0 0 3-16,0 0-35 15,0 0-16-15,54 228-29 16,-62-178 2-16,-16 0-19 16,-9-4 6-16,-13-13-9 15,-7-6 3-15,-7-8-25 16,35-19-55-16,3 0-136 15</inkml:trace>
  <inkml:trace contextRef="#ctx0" brushRef="#br0" timeOffset="176807.65">17272 13247 123 0,'0'0'41'0,"0"0"-40"16,0 0 29-16,0 0 14 0,0 0-12 16,0 0-6-1,0 0 29-15,-73 17 7 0,57-12-7 16,-3 1-15-16,2 3-20 16,0 6-12-16,-2 8 0 31,1 4-5-31,-1 10 4 15,5 2 1-15,1 8 6 0,4-1 2 0,1 4-13 32,8-1 1-32,0 0-4 15,0 1-13-15,13-8-1 0,3-8-44 0,2-4 47 16,-8-30-88-16,-3 0-98 16</inkml:trace>
  <inkml:trace contextRef="#ctx0" brushRef="#br0" timeOffset="177419.04">16402 13879 72 0,'0'0'18'0,"0"0"42"16,0 0 26-16,0 0-2 15,0 0-24-15,0 0 8 16,293 29-9-16,-247-26-27 15,-4-3-13-15,-4 3-11 16,-13 1-8-16,-7-1-1 16,-5 1-22-16,-13-2-83 15,0-2-108-15</inkml:trace>
  <inkml:trace contextRef="#ctx0" brushRef="#br0" timeOffset="178294.77">16759 14076 323 0,'0'0'95'0,"0"0"-95"15,0 0-5-15,0 0 5 16,0 0 3-16,0 0 40 16,-16 73-8-16,12-43-11 0,0-1 8 15,-2 0-21-15,-2 1-2 16,2 3 3-16,0-6-8 15,-2-7-3-15,5-4-1 16,-3-9-10-16,5-1-4 16,-2-2-10-16,0-4 2 15,3 0 22-15,-10 0 2 16,-2-4 1-16,-2-9-3 16,-6 0-2-16,2 0 0 15,-4 6-8-15,-2-2 8 16,-3 8 0-16,4 1 2 15,-2 0 0-15,7 0 1 16,-4 0 10-16,3 1-2 0,1 12 0 16,1 3-1-16,7 3-4 15,6-2-1-15,4 0-1 16,0-3-1-16,3-1 3 16,8-7 2-16,8-5 11 15,4-1 16-15,11 0-3 31,-4 0-16-31,3-4-8 16,-1-9 0-16,-5-2-6 0,-2-1-2 0,1 0-16 16,-6 4-38-16,3 5-12 15,-20 3-103-15</inkml:trace>
  <inkml:trace contextRef="#ctx0" brushRef="#br0" timeOffset="178657.05">17067 14204 164 0,'0'0'286'16,"0"0"-264"-16,0 0-5 15,0 0 39-15,0 0-18 16,0 0-33-16,-72-6 4 16,50 26 3-16,3 3 2 15,0 3-5-15,2 5-1 16,7-2-4-16,2 1-2 15,8-4-1-15,0 2-1 0,1-9-6 16,18-4-1 0,3-1 7-16,6-4 0 0,6-3-20 15,-22-7-86-15,0 0-205 16</inkml:trace>
  <inkml:trace contextRef="#ctx0" brushRef="#br0" timeOffset="179535.27">16765 13112 201 0,'0'0'65'0,"0"0"-62"16,0 0-2-16,0 0 30 15,0 0-14-15,0 0-5 16,-42 25 22-16,22-13 5 0,-3 1 0 16,-2 4 11-16,-1 2-9 0,1 4-20 15,-3 3-3-15,0 2-6 16,-2 4-3-16,-1 4-7 16,-3 1 2-16,-5 5-1 15,-1 1-2-15,4 3 6 16,0 4-7-16,6 6 1 15,7 3-1-15,0 4 5 16,6 7 4-16,2 0-7 16,4 8 4-1,0 8-5 1,4 6 2-16,1 4-2 0,2-3-1 16,4-4-3-16,0-10-11 15,0-16-8-15,0-13 10 16,17-11 8-16,6-12 4 15,8-1 7-15,5-9 2 0,10-1-2 16,5 1-7 0,4-4-7-16,3 3-69 0,-44-16-118 15,-2 0-44-15</inkml:trace>
  <inkml:trace contextRef="#ctx0" brushRef="#br0" timeOffset="180372.69">18043 13875 238 0,'0'0'76'0,"0"0"-56"0,0 0 50 15,0 0 16-15,0 0-39 16,0 0-26-16,0 0 2 15,-4 6-4-15,4-6 2 16,0 0 6 0,0 3-8-16,6-3-19 0,11 4 5 0,4-1-4 15,7 4 3-15,2 0-4 16,1-4-7-16,3 0 5 16,5 0-5-16,-1-3-11 15,-5 4-27-15,-6-4-17 16,-8 0-46-16,-19 0-68 15,0 0-29-15</inkml:trace>
  <inkml:trace contextRef="#ctx0" brushRef="#br0" timeOffset="180644.55">18191 13755 141 0,'0'0'112'0,"0"0"-101"16,0 0 5-16,0 0 67 15,0 0 4-15,0 0-58 16,-47 170-7-16,40-126-19 15,2 4-3-15,4-2-24 16,1-33-93 0,0-3-72-16</inkml:trace>
  <inkml:trace contextRef="#ctx0" brushRef="#br0" timeOffset="181374.68">19265 13362 71 0,'0'0'156'0,"0"0"-138"16,0 0 44-16,0 0-15 16,0 0 23-16,0 0-14 15,-12 196-12-15,0-161-21 16,-1 2-11-16,3-8-7 15,1-5-4-15,2-8 4 16,1-10-5-16,3 0-14 16,1-6-10-16,2 0 24 15,-4 0 1-15,-1-11 13 0,-4-6-14 16,-4-4-17 0,-5 3 8-16,-3 1-4 0,-5 10-2 15,-1 1-4-15,1 6 4 16,4 0-2-16,1 3 8 15,3 14 5-15,2 8-7 16,4 2 5-16,3 3-1 31,5 0 5-31,4-7-12 0,0-3 14 16,1-8-4-16,14-1 4 0,7-7 3 0,5-2 13 16,8-2-3-16,3 0-13 15,-1-9-6-15,-3-5-36 16,-4-2-16-16,-25 6-79 15,-2 3-37-15</inkml:trace>
  <inkml:trace contextRef="#ctx0" brushRef="#br0" timeOffset="181714.93">19507 13485 316 0,'0'0'47'0,"0"0"-24"15,0 0-3-15,0 0-2 16,0 0-9-16,0 0 13 15,-86 39 20-15,64-5-20 16,4 1-7-16,5 6 2 16,3-2-12-16,9-3-5 15,1-6 0-15,0-7 0 16,3-6-32-16,17-4 32 16,5-6 0-16,6-1-41 15,-17-6-99-15,1 0-125 16</inkml:trace>
  <inkml:trace contextRef="#ctx0" brushRef="#br0" timeOffset="182216.37">19728 13571 53 0,'0'0'67'0,"0"0"37"16,0 0-7-16,0 0 9 15,0 0-34-15,0 0-9 16,8-8-12-16,-10 8-22 15,-1 0-15-15,2 0-4 16,-4 0-2-16,1-2-8 16,-3 2-1-16,-2 0-5 15,0 0 1-15,-4 0 1 16,0 0 4-16,0 7-1 16,2 2-3-16,-1 1 2 0,2 1-2 15,0 2 3-15,5-4 0 0,-2 4 0 16,1 1 1-16,2-2 0 15,1 2-7-15,3-1-9 16,0 0-2-16,0-3-15 16,0-3 29-16,2 0-2 15,6-1 6-15,5-2 1 16,6-4 8-16,0 0-9 16,4 0-12-16,-2 0-79 15,-16 0-65-15,0 0-155 16</inkml:trace>
  <inkml:trace contextRef="#ctx0" brushRef="#br0" timeOffset="182600.84">19866 13445 285 0,'0'0'39'15,"0"0"-38"-15,0 0 0 16,0 0 31-16,0 0 12 15,0 0-26-15,110 53 36 16,-98-20-7-16,-4 9-16 16,-8 9 5-16,0 1-13 15,-3 2-11-15,-23-5-9 16,-9-6-3-16,-10-7-20 16,-6-9 20-16,-5-1-43 15,33-26-101 1,2 0-166-1</inkml:trace>
  <inkml:trace contextRef="#ctx0" brushRef="#br0" timeOffset="183015.24">19245 13969 431 0,'0'0'101'0,"0"0"-57"16,0 0 8-16,0 0-19 15,0 0-24-15,0 0-9 16,-94 0 0-16,51-5-1 16,-3 5 1-16,3-4-2 15,3 1-2-15,4 3-15 0,12-3-7 16,8 2-34-1,10 1-27-15,6 0 3 0,0 0-37 16,0 0-78-16</inkml:trace>
  <inkml:trace contextRef="#ctx0" brushRef="#br0" timeOffset="183530.54">18996 14143 46 0,'0'0'50'16,"0"0"-25"-16,0 0 23 16,0 0-4-16,0 0-11 15,0 0 17-15,9 124-33 16,-9-104 19-16,0-5-25 15,-4-2 16-15,-1-7-5 16,0 0-22-16,1-3-7 16,1-2-3-16,2 2-6 0,-1-3 16 15,-1 0 9 1,-3 0 24-16,-4-10-12 16,-3-3-15-16,-3 2 21 0,-4-2-25 0,-4 3 2 15,-3 3-4-15,0 4 5 16,0 3 0-16,2 0-5 0,3 0 4 15,2 0 0-15,4 13-4 16,4 5 0-16,1 1 2 16,7 4-2-16,4-6-3 15,0-4 2-15,0-3-3 16,11-1 8-16,7-8 0 16,8-1 26-16,-1 0 3 15,9 0-26-15,-1 0 7 16,1-10-8-16,-3-4-6 15,-2 2-2-15,-4-1-36 16,-8 6-40-16,-17 3-65 16,0 4 3-16</inkml:trace>
  <inkml:trace contextRef="#ctx0" brushRef="#br0" timeOffset="183811.51">19249 14267 308 0,'0'0'37'0,"0"0"-36"15,0 0 47-15,0 0 8 16,0 0-18-16,0 0-17 15,0 0-6-15,-131 67-1 16,127-44-9-16,4-4-5 16,0-2 2-16,9 1-1 15,9-6 1-15,5 1-1 16,8-6-1-16,5 0-24 16,-21-7-107-16,1 0-49 0</inkml:trace>
  <inkml:trace contextRef="#ctx0" brushRef="#br0" timeOffset="184531.89">20209 13257 27 0,'0'0'34'0,"0"0"43"15,0 0-2-15,0 0-9 16,0 0-3-16,0 0 0 15,131 341-6-15,-122-266-14 16,-4 7-10-16,-1 2-12 16,-2-2 5-16,-2-2-7 15,0-1-7-15,-19-7-11 16,-11-6 25-16,-5-2-7 16,-7-5-8-16,-1-2-2 15,-5-2-3-15,0-3-2 16,-5-2 2-16,1 0-3 0,-2-8 0 15,1-1-1-15,-1-6-2 16,-2-8-9-16,-1-8-13 16,-2-5-11-16,-1-4-36 15,44-10-55-15,3 0-127 16</inkml:trace>
  <inkml:trace contextRef="#ctx0" brushRef="#br0" timeOffset="185048.51">19493 14218 46 0,'0'0'73'16,"0"0"18"-16,0 0-19 15,0 0 15-15,0 0-16 16,0 0-35-16,0 0-36 16,-64 287-15-16,37-261 8 15,0-9-56-15,16-17-75 16</inkml:trace>
  <inkml:trace contextRef="#ctx0" brushRef="#br0" timeOffset="185569.31">19206 14082 53 0,'0'0'28'15,"0"0"20"-15,0 0 12 16,0 0 8-16,0 0-9 15,0 0-17-15,-83 116 9 0,65-83 3 16,-5 1-33-16,3 3-7 16,7 5-4-16,8 0-7 15,5 5-3-15,0 5 0 16,21 4-34-16,19 4 25 16,-22-43-120-16,3-5-140 15</inkml:trace>
  <inkml:trace contextRef="#ctx0" brushRef="#br0" timeOffset="187562.87">9611 14935 394 0,'0'0'28'0,"0"0"-26"16,0 0 51-16,0 0 44 0,0 0-47 16,0 0-14-1,0 0 5-15,-57 6-5 0,52-6 0 16,2 0-12-16,-3 0-12 15,-7 0-10-15,-8 0-1 16,0 0-1-16,-7 0-3 16,3 0-16-16,-4 0-25 15,2 0-17-15,5 0-8 16,3 0-20-16,17 0-102 16,1 0-98-16</inkml:trace>
  <inkml:trace contextRef="#ctx0" brushRef="#br0" timeOffset="187829.02">9580 15057 183 0,'0'0'63'15,"0"0"7"-15,0 0 40 16,0 0-32-16,0 0-23 16,0 0-10-16,-104 6-16 15,72-6-17-15,0 0-1 16,9 0-2-16,3 0-9 16,12 0-3-16,8 0-63 0,0 0-196 15</inkml:trace>
  <inkml:trace contextRef="#ctx0" brushRef="#br0" timeOffset="189891.09">10552 14786 177 0,'0'0'92'0,"0"0"-61"15,0 0 20 1,0 0 7-16,0 0-26 16,0 0-11-16,0 0-4 15,-1-3-2-15,1 3 23 16,0 0 18-16,0 0-14 16,0 0-11-16,0 0-31 15,0 0-5-15,0 0-8 16,0 12 13-16,0 10 9 15,0 2-5-15,0 1-4 16,0 0 2-16,0-4-2 0,0 2 0 0,0-4-4 16,0-3-5-1,15-4 9-15,4-3-2 0,0-2 1 16,3-3-1-16,-1-4 0 16,4 0-1-16,-3 0 2 15,0-4-5-15,-5-9 5 16,-2-7 1-16,-4-4 4 15,-1 4-3-15,-4-3-1 16,-1 7-2-16,-4 3-5 16,-1 3-3-16,0 7-15 15,0 0 19-15,-1 3-5 16,-1 0-5-16,-1 0 4 0,0 9 10 16,0 11 2-1,-1 6 27-15,-2 7 8 0,0 1-7 16,3 2-11-16,-3 7 23 15,3-1-13-15,-7 6-1 16,4 1-18-16,-3-4-5 16,-3-4 0-16,-4-12-3 15,3-10-6-15,-1-15-14 16,-12-4 13-16,-5 0 7 16,-7-19-13-16,2-8-12 15,8-7-3-15,3 1-14 16,10 4-30-1,9 2-34-15,6 8 39 16,0 6 52-16,0 5-28 16,9 8-56-16,0 0-69 0</inkml:trace>
  <inkml:trace contextRef="#ctx0" brushRef="#br0" timeOffset="190275.55">10956 15018 272 0,'0'0'13'0,"0"0"-9"16,0 0 18-16,0 0 1 16,0 0 8-16,0 0 16 15,35 0 9-15,-22 0-14 0,5 3 0 16,1-3-16-16,6 3-13 15,0 0-11-15,1-3-2 16,0 1-8-16,-5 5-44 16,-18-6-26-16,1 0-125 15</inkml:trace>
  <inkml:trace contextRef="#ctx0" brushRef="#br0" timeOffset="191061.81">11424 14948 195 0,'0'0'126'0,"0"0"-82"0,0 0-27 16,0 0 4-1,0 0 50-15,0 0-15 0,7 96-14 16,-7-73-15-16,0 3-6 15,0-6-12-15,-1-3-4 16,-8-10 0-16,4-1-5 16,-2-6-19-16,7 0 19 15,0 0 14-15,-3-3 4 16,3-15-18-16,0-8-26 16,0-4-8-16,0-2-12 15,10-8-41-15,8 4 41 16,7 3-1-16,4 6 47 0,3 8 11 15,-4 3 10 1,-6 9 8-16,3 4-17 0,-11 3 2 16,2 3 2-16,-3 13 3 15,-5 5-2-15,-1 1-6 16,-4 0 7-16,-2 2 8 16,1 0-2-16,-2-7-10 15,0-2-6-15,0-8-4 16,0 0-4-16,0-7-1 15,0 0-2 1,0 0 3-16,0 0 7 16,1 0-1-16,4-7-6 15,9-10-12-15,-3 1 9 16,5-5-11-16,3 3 7 16,0 3 7-16,3 6 0 15,-5 3 3-15,3 6-3 16,-6 0 0-16,-2 0 0 15,4 15 0-15,3 6 3 16,-10 0 8-16,-1 2-4 0,-1-4-3 16,-6 1-3-16,-1 0-1 15,0-1-8-15,0-3-18 16,-1-14-77-16,-4-2-107 16</inkml:trace>
  <inkml:trace contextRef="#ctx0" brushRef="#br0" timeOffset="191469.72">11996 14918 236 0,'0'0'169'0,"0"0"-53"0,0 0-53 15,0 0-26-15,0 0-5 16,0 0-4-16,53-3-18 16,-45 3 4-16,4 0-10 15,2 0-1-15,-1 0-2 16,3 10-1-16,-1 10 0 31,-7 2 0-31,-1 2 0 16,-1 2 0-16,-6-2 2 0,0-2 0 15,0 1-2-15,-14-6 0 16,1-3-2-16,-7-4-22 16,5-3 18-16,1-4-49 15,-1-3-9-15,10 0-61 16,5 0-65-16</inkml:trace>
  <inkml:trace contextRef="#ctx0" brushRef="#br0" timeOffset="191766.08">12288 14945 330 0,'0'0'45'0,"0"0"-18"16,0 0-22-16,0 0 41 16,0 0-8-16,0 0-19 15,0 0-6-15,-84 16 7 16,71 5-1-16,2 1 4 16,5 1-5-16,5 0-8 15,1 0 5-15,0 0-15 16,0-3-5-16,1-6 1 15,13 0 3-15,2-1-7 16,6-7-37-16,-11-6-52 0,0 0-84 16</inkml:trace>
  <inkml:trace contextRef="#ctx0" brushRef="#br0" timeOffset="192064">12442 15047 138 0,'0'0'164'0,"0"0"-162"16,0 0-2-16,0 0 0 15,0 0 5-15,0 0 1 16,170 0-1-16,-126 0 0 16,-1 0 18-16,-5 0-15 15,-4 0-1-15,-7 0-7 16,-8 0-18-16,-19 0-90 16,0 0-120-16</inkml:trace>
  <inkml:trace contextRef="#ctx0" brushRef="#br0" timeOffset="192330.31">12653 14941 227 0,'0'0'63'15,"0"0"-48"-15,0 0 3 16,0 0 53-16,0 0 4 0,0 0-14 16,-52 106-35-1,37-80 4-15,5-1-23 16,0-3-2-16,1-2-5 0,6-1-1 16,0-6-36-16,3-12-74 15,0-1-100-15</inkml:trace>
  <inkml:trace contextRef="#ctx0" brushRef="#br0" timeOffset="192707.19">13173 14819 362 0,'0'0'58'0,"0"0"20"15,0 0-31-15,0 0-24 16,0 0-16-16,0 0 3 15,0 0 1-15,-100 33-1 16,76 4 8-16,-2 9-10 16,6 1-2-16,1-2-2 0,9 1-4 15,7-3 0 1,3-6-19-16,0-7 0 16,16-11 15-16,12-5 0 0,6-8-15 15,-21-6-70-15,0 0-107 16</inkml:trace>
  <inkml:trace contextRef="#ctx0" brushRef="#br0" timeOffset="193033.21">13445 14677 312 0,'0'0'44'16,"0"0"57"-16,0 0-27 15,0 0 0-15,0 0-31 16,0 0-13-16,65 354-12 15,-75-282-4-15,-25-2-13 16,-11-5-1-16,-14-11-24 16,-16-15-36-16,-14-9 47 15,53-30-96-15,-2-3-172 0</inkml:trace>
  <inkml:trace contextRef="#ctx0" brushRef="#br0" timeOffset="193999.92">11551 14608 126 0,'0'0'15'31,"0"0"28"-31,0 0 23 0,0 0 14 16,0 0-16-16,0 0-29 16,-118 122 1-16,104-79 17 15,-5 3-5-15,6 8-10 16,1 4-12-16,3 0-1 16,2 1-18-16,0 0-7 0,5 0-5 0,2-7-24 31,0-8-28-31,6-8-26 0,15-12 54 0,-8-24-44 31,6 0-69-31</inkml:trace>
  <inkml:trace contextRef="#ctx0" brushRef="#br0" timeOffset="194922.18">10339 14618 161 0,'0'0'111'0,"0"0"-14"16,0 0-15-16,0 0-13 0,0 0-25 15,0 0-13-15,0 0-24 0,-280 361-7 16,280-313-1-1,0 1 1-15,29-3 1 0,15 2 1 32,11-5-1-32,12 2-1 15,11-5-3-15,2-7-31 16,-51-27-77-16,-8-6-132 16</inkml:trace>
  <inkml:trace contextRef="#ctx0" brushRef="#br0" timeOffset="196171.84">13772 14669 104 0,'0'0'65'0,"0"0"-14"16,0 0 0-16,0 0 37 15,0 0-30-15,0 0-8 16,114 220 2-16,-109-168-2 16,-3-2-9-16,-2 6-4 15,0 0-26-15,-21 3 7 16,-6 1 1-16,-8-2-18 15,-6-1 8-15,-8-13-4 16,-7-4 0-16,-2-11-5 16,1-6-6-16,2-10-47 15,9-2-25-15,34-11-59 0,6 0-228 16</inkml:trace>
  <inkml:trace contextRef="#ctx0" brushRef="#br0" timeOffset="198758.6">14055 14922 245 0,'0'0'43'0,"0"0"1"16,0 0 81-16,0 0-23 0,0 0-59 15,0 0-6-15,0 0 2 16,9 9 7-16,-8-9-14 16,1 0-1-16,-2 0 4 15,0 0-14-15,0 0-14 0,0 0-1 16,0 0-5-16,0 0-1 15,0 1-3-15,0 2-2 16,0-3 3-16,0 2-2 16,1-2-3-16,6 11-3 15,8 2 9-15,-1 3 1 16,4 5 0-16,1-2-1 16,-4 1 0-16,1 0 0 15,0-7-7-15,-8 3-15 16,3-2-22-16,-3-3-20 15,2-2-27-15,-10-9-96 16,0 0-176-16</inkml:trace>
  <inkml:trace contextRef="#ctx0" brushRef="#br0" timeOffset="198969.46">14188 14905 334 0,'0'0'84'16,"0"0"-83"-16,0 0 84 15,0 0 0 1,0 0-26-16,0 0-4 16,-118 112-33-16,99-85-13 0,3-1-9 15,8 2-25 1,8-21-92-16,0-5-209 0</inkml:trace>
  <inkml:trace contextRef="#ctx0" brushRef="#br0" timeOffset="200047.46">14619 14753 372 0,'0'0'57'16,"0"0"-50"-16,0 0 86 31,0 0 6-31,0 0-30 0,0 0-23 16,0 7-17-16,0-4-8 15,0-3-15-15,0 6-6 16,-4 11 0-16,-1 4 6 15,-3 11 2-15,5 8-4 16,-3 3 4-16,0 2 0 16,1-1-8-16,5-7 0 15,-2-2-26-15,2-5-40 16,0-27-60-16,0-3-187 16</inkml:trace>
  <inkml:trace contextRef="#ctx0" brushRef="#br0" timeOffset="201469.34">15683 15226 372 0,'0'0'15'0,"0"0"-9"16,0 0 43-16,0 0 25 16,0 0-1-16,0 0-30 15,0 0 5-15,98 5-28 16,-42-3-1-16,12 3-12 0,3 2 1 16,3 3-4-16,6 1-4 15,2 2 0-15,7 0-2 16,2 0 6-16,4 0-9 15,7 3-1-15,7-3-18 16,4-2-9-16,9-2-1 16,1 1 3-16,1-3-7 15,3 0 4-15,-5 3 3 16,-7-3 17-16,-12 1-37 16,-10 1-20-16,-14 0 13 15,-12-8 12-15,-9 4 40 16,-9-5 6-16,-15 0 32 0,-11 0 59 15,-10 0-4-15,-9 0-17 16,-3 0-5-16,1 0-29 16,-2 0-17-16,0 0-10 15,0 0-3-15,0 0-4 16,0 0-2-16,1 0-1 16,-1 0-6-16,0 0-22 15,0 0-37-15,0 3-66 16,0-2 7-16,0 2-77 15</inkml:trace>
  <inkml:trace contextRef="#ctx0" brushRef="#br0" timeOffset="202156.94">18372 15231 279 0,'0'0'118'16,"0"0"-13"-16,0 0-18 0,0 0-22 15,0 0-21 1,0 0-12-16,-1 0-10 0,1 0-6 16,0 0-7-16,0 0-3 15,0 0-5-15,0 0-1 0,-3 0-7 32,-5 12-4-32,-3 6 11 15,-7 9 2-15,3 3 0 16,-8-1-1-16,-1 5 0 0,0-2-1 15,0-2-2-15,2-3-10 16,6-7-5-16,3-3-6 16,7-11-5-16,2 3-2 15,4-8 4-15,0-1-10 16,0 3-6-16,0-3 27 16,12 0 15-16,7 0 8 15,8 0-1-15,5 0-4 16,6 0 6-16,7 3-9 15,6-3 1-15,3 3-1 16,-2-3-14-16,-7 0-24 16,-14 0-33-16,-29 0-58 15,-2 0-65-15</inkml:trace>
  <inkml:trace contextRef="#ctx0" brushRef="#br0" timeOffset="202434.94">18442 15403 44 0,'0'0'318'15,"0"0"-286"-15,0 0-24 16,0 0 31-16,0 0 9 15,0 0-17-15,-77 70-7 16,61-44-16-16,-2 4-3 16,4 1-5-16,-1-1 0 0,6-1-15 15,2 0-55 1,7-25-82-16,0-4-48 0</inkml:trace>
  <inkml:trace contextRef="#ctx0" brushRef="#br0" timeOffset="203000.09">18417 14937 62 0,'0'0'57'0,"0"0"-6"0,0 0 12 31,0 0 11-31,0 0-18 0,0 0-2 0,-208 21 3 32,179 15-30-32,-2 7-5 0,5 6-10 0,2 8 9 31,1 2-2-31,10 1 5 0,4 5 1 15,9-4-17-15,0 1-1 16,3-3-4-16,14-2-3 16,6-8 0-16,5 1 1 0,2-11 1 15,3-9-2-15,0-10 3 16,2-11 3-16,-3-7 1 16,5-2 1-16,0 0 1 15,1-7-5-15,0-10-1 16,-1 0-3-16,0-5 0 15,2-1-12-15,-4-4 2 0,1-7 0 16,-5-3 8-16,-3-8 2 16,-5-11 3-16,-7-8 1 15,-3-4-2-15,-12-1 0 16,-1 3-2-16,0 10-7 16,-18 4-9-1,-8 8 0-15,-6 7 3 16,-4 4-18-16,-7 9 0 15,-4 5 3-15,-3 8-37 16,32 11-60-16,4 0-64 16</inkml:trace>
  <inkml:trace contextRef="#ctx0" brushRef="#br0" timeOffset="207124.91">14867 15645 165 0,'0'0'24'0,"0"0"-23"15,0 0 35-15,0 0 50 16,0 0-7-16,0 0-25 15,0 0-28-15,-61-4-12 16,53 0-7-16,-4 2 5 16,5 2 3-16,0-3-9 15,1 3-4-15,1-3-1 16,-5 2 0-16,-3 1 1 16,-3-3 1-16,-1 0 1 15,-7-1-3-15,-3 1 2 16,-3 0-3-16,-4-4 0 0,-4 1 0 0,-5 2-1 15,-7-5 2-15,-1 2-2 16,-12-3 1-16,-1 0 0 16,-3-2 0-16,-2 1 0 0,-6 1 0 15,-3 3-2-15,2 0 2 16,-5 2-3-16,0 0 0 16,-2 0-3-16,2-2-13 15,-2-3 3-15,2 0 16 16,1 0-1-16,0-3 1 15,-4 0 0-15,-6-3 1 16,4 1 1-16,0 6-2 16,4-4 0-16,-1 5 2 15,2 2-2-15,2 0-1 16,1 2 1-16,-3-5 0 16,3 5 0-16,3-3 1 15,6 1-1-15,-1 0 1 0,3-1-1 16,-1 4 0-1,-1-4-1-15,4 1 1 0,4 2-1 16,6 1 1-16,-1 0 0 16,3 0 0-16,-2 2 0 15,-5 1 2-15,-5-3-2 16,-3 3 6-16,-2 0-5 16,-3-2 2-16,1-1 1 15,2 2 10-15,9 1-5 16,4-4-2-16,7 4-3 15,5 0 5-15,0 0 0 16,-1 0-6-16,-2 0 5 0,2 0-8 16,-1 0 0-1,-1 0-1-15,1 0 1 0,-6 0 2 16,6 0-2-16,0 0 1 16,1 0 4-16,6 4-1 31,4-4 2-31,-1 4 4 15,-1-2 6-15,-2 1 1 16,-4-2-8-16,1 2 3 16,0-3-4-16,2 3 6 15,5-3 5-15,11 0 1 16,3 0 4-16,13 0 2 16,3 0-7-16,6 0-7 15,0 0-1-15,0 0-7 0,0 0-3 0,0 0-1 16,0 0-42-16,0 3-89 0,0-3-140 15</inkml:trace>
  <inkml:trace contextRef="#ctx0" brushRef="#br0" timeOffset="208746.71">15344 13319 265 0,'0'0'45'0,"0"0"27"16,0 0-47-16,0 0 1 16,0 0 6-16,0 0 1 15,0 0-16-15,-23-37-7 16,18 35 0-16,4 2 23 16,1 0 6-16,0 0-13 15,0 0-12-15,-2 0-14 16,-3-3-1-16,-5-1-1 15,-11 0 2-15,-10-2 0 16,-11-3-1-16,-6 2 1 16,-7-3 0-16,-8 0 0 15,-1 4 0-15,-13-1 1 16,-5 0 0-16,-1-2-1 0,-9 2-8 16,-4-3-8-16,-3 0-7 15,-8 1-7-15,-3-2 3 16,-10-1 6-16,-5-2 3 15,-5 1 17-15,-11-1 1 16,-2-2 0-16,-1 2 0 16,-6-1 0-16,5-2 1 15,-10-1-1-15,-3 1-27 16,3-1-6-16,1-2 3 16,10 3 5-16,14 7 20 15,8-3 5-15,1 3 3 16,3 4-3-16,-6-1 22 0,-5 1-7 31,-6 2-7-31,-9 0 6 16,11 1-9-16,3 1 1 15,14-1 0-15,9-2 9 16,8 3-13-16,7-1 9 16,5-2-7-16,9 3 5 15,6-2 1-15,6-3 8 0,3 5 6 0,4 2-8 16,4 0-3-16,6 0-11 15,9 0-1-15,11 0 0 16,11 0-1-16,8 0 1 16,7 0 2-16,3 0 35 15,0 0 6-15,0 0-3 0,0 0-10 16,0 0 9-16,0 0-15 16,0 0-16-16,0 0-9 15,0 0-20-15,0 0-29 16,0 0-38-16,0 0-27 15,0 0-125-15,0 2 85 16</inkml:trace>
  <inkml:trace contextRef="#ctx0" brushRef="#br0" timeOffset="-198762.36">511 15880 26 0,'12'3'58'0,"-6"0"-18"0,0 1-7 15,-1-1-1-15,1 0 0 16,0-3 16-16,-3 0-6 16,2 0 13-16,-5 3-10 15,3-3-11-15,-3 0-4 16,3 0-11-16,3 1-9 16,0 2-5-16,-3-1-2 15,-3-2 0-15,0 0 6 16,0 0 29-16,0 0 13 15,0 0 1-15,0 0-2 16,0 0-13-16,0 0-10 16,0 0-8-16,0 0-7 15,0 0-11-15,0 0-1 16,0 0-2-16,0 0-2 16,0 0 4-16,0 0 0 15,-3 0-9-15,0 0-4 16,-3 0 7-16,-5 4 0 15,-12 0 6-15,-9-4 6 16,0 5-6-16,-2-3 0 16,-2 0 0-16,4-2 0 15,-2 0 0-15,5 0 0 16,8 0 1-16,8 0-1 0,4 0 0 0,2 0-1 16,7 0-10-16,-2 4-10 15,2-1-15-15,0 1-8 16,0 1 13-16,0 0-2 15,0 0 17-15,0 2 0 16,0 0 6-16,0-1-2 16,-3 5 3-16,-3-2-17 15,0 0-4-15,-1 3 23 16,0-3 7-16,1 0 4 16,3 1-3-16,-2 0 0 15,2-2 0-15,0 1-1 0,0 0 0 16,-3-1 0-16,3 1 3 15,3-1 5-15,0 2-6 16,0 3 11-16,0 0 10 16,0-3-15-16,0 3-3 15,6 0-1-15,-3-2 0 16,0 0-4-16,0 3 0 16,-3-4-4-16,0 3 4 15,0-3-3-15,0 4 0 16,0-4 3-16,0 0 0 15,0-3-3-15,0-4 3 16,0 0 0 0,0-3 2-16,0 0 8 15,5 0 16-15,7 0-6 16,2 0-3-16,7 0-14 16,4 0-3-16,2 0 0 15,1 0-1-15,-4 0-10 0,-4 0-45 16,-3 2-16-16,-17 0-95 15,0-2-101-15</inkml:trace>
  <inkml:trace contextRef="#ctx0" brushRef="#br0" timeOffset="-198531.73">306 16186 70 0,'0'0'423'0,"0"0"-325"15,0 0-11-15,0 0 3 16,0 0-44-16,0 0-29 16,0 0-17-16,-21-19-5 15,-1 19-1-15,-14 0 6 16,2 0-1-16,-1 0-37 16,9 0-37-16,9 0-33 15,17 0-80-15,0 0-105 0</inkml:trace>
  <inkml:trace contextRef="#ctx0" brushRef="#br0" timeOffset="-197983.11">700 16130 307 0,'0'0'104'0,"0"0"-57"0,0 0-26 16,0 0-1-16,0 0-20 15,0 0-3-15,-62-3 2 16,40 20 1-16,2 1 1 16,2 3 1-16,3-2-2 15,10 0-1-15,5-4 0 16,0-2-5-16,5-6 3 16,13-3 3-16,4-1 12 15,7-3 9-15,1 0-6 16,-2-4 4-16,-4-12-9 15,-1 2 9-15,-6-2 2 0,-3 4-2 0,-8 1 13 16,-3 7 3-16,-3 1 0 16,0 3 7-16,0 0-34 15,0 0-8-15,0 3-27 16,0 20 13-16,0 11 14 16,0 9 14-16,0 9-6 15,0 5-3-15,0 2-1 16,0-4-4-16,3-7-7 0,6-12-56 15,0-13-29 1,-6-23-8-16,2 0-177 0</inkml:trace>
  <inkml:trace contextRef="#ctx0" brushRef="#br0" timeOffset="-197354.1">1000 15935 378 0,'0'0'42'0,"0"0"-33"16,0 0-9-16,0 0 42 0,0 0-10 15,0 0-16-15,135-56-15 16,-102 56-1-16,-4 0 23 15,-4 0 5-15,-7 2-22 16,-5 6-4-16,-6 2-2 16,-7-4-6-16,0 2-5 15,0 1-4-15,-14-2 9 16,0 2 6-16,-5-4 15 16,3 0-6-16,4 0-4 15,3 0 1-15,6-1-5 16,3 2-1-16,0-2-2 15,0 3 2-15,0 6 7 0,15 0 15 16,0 4-10 0,1-1-8-16,-1 4-1 0,-1-1-1 15,-2 2 0-15,-3-1-2 16,-4-4 0-16,-5 3-1 16,0-2 1-16,0-1-9 15,-14-1-11-15,-3-5 7 16,-4-2 13-16,2-4 5 15,-5-4-5-15,4 0-20 16,0 0-61-16,13 0-90 16,7-4-113-16</inkml:trace>
  <inkml:trace contextRef="#ctx0" brushRef="#br0" timeOffset="-196381.63">1511 15955 236 0,'0'0'307'0,"0"0"-264"0,0 0-13 16,0 0 2-16,0 0-32 16,0 0-14-16,4 28 14 15,1 1 0-15,1 10 28 16,3 0-17-16,-1 11-7 15,2 0 7-15,3 7-1 16,-1-2-7-16,-6-8-1 16,0-7-2-16,-3-18-2 15,-3-9-10-15,0-12-11 16,0-1-4 0,0 0 12-1,-6 0 15-15,0-1 13 0,-6-18-13 16,-7-2-8-16,-2-6-3 0,3 5-15 15,-1-1-21-15,-2 4 9 16,1-1-25-16,-1 3 26 16,5 0 4-16,7 4-18 15,2 3 36-15,4 5 15 16,3 3 26-16,0-4 17 16,6 2-4-16,7 2-39 15,3-5-6-15,8 7 5 16,4 0-2-16,10 0-4 15,-26 0-77-15,2 0-86 16</inkml:trace>
  <inkml:trace contextRef="#ctx0" brushRef="#br0" timeOffset="-195927.31">1882 16025 347 0,'0'0'56'0,"0"0"-55"16,0 0 25-16,0 0-20 16,0 0 35-16,0 0-15 15,0 0-6-15,-9 76 21 16,-2-56-23-16,-1-1-5 16,3-2-3-16,0-1-3 31,3 1-3-31,2-1-2 15,1-3-2-15,3-2-1 0,0-1-19 16,0-1 8-16,4-5-2 16,5 2 14-16,9-2 1 0,1-4 3 15,5 0-3-15,2 0-1 16,-2 0-43-16,4 0-26 16,-22-4-69-16,-3-2-136 15</inkml:trace>
  <inkml:trace contextRef="#ctx0" brushRef="#br0" timeOffset="-195700.57">1966 16199 170 0,'0'0'80'16,"0"0"-17"-16,0 0 26 0,0 0-46 15,0 0-4 1,0 0 23-16,-7 52-18 0,7-27-11 15,-3 1-9-15,0 4-8 16,0-3-7-16,-2-2-7 16,3 2-2-16,2-6-36 15,0-15-38-15,0-6-144 16</inkml:trace>
  <inkml:trace contextRef="#ctx0" brushRef="#br0" timeOffset="-193528.63">2645 15859 217 0,'0'0'15'0,"0"0"-6"16,0 0 26-16,0 0 11 16,0 0 30-16,0 0-26 15,0 0-18-15,0 94 0 16,0-85-1-16,0 4 0 15,0-3-13-15,-3 4-3 16,-2 2-6-16,-2 0-6 16,-2 0-3-16,4 1 0 15,-3 0-1-15,4-3 0 16,1-1-3-16,3 0-12 16,-3-4-29-16,1 1-15 0,2-10-86 15,0 0-75-15</inkml:trace>
  <inkml:trace contextRef="#ctx0" brushRef="#br0" timeOffset="-192607.25">2604 16061 139 0,'0'0'56'16,"0"0"-53"-16,0 0 6 15,0 0 30-15,0 0-18 16,0 0-8-16,0 0-7 0,215 29-3 0,-178-29-1 16,-3 0 12-16,-4 0 18 15,-7-2-21-15,-3-5-7 16,-9-6-4-16,-8 0 0 15,-3-1-26-15,0 0-35 16,0 2 4-16,-13-1 31 16,-6 3 23-16,1 3 3 15,2 5 3-15,1 2 16 16,3 0 37-16,-1 0-5 16,1 0-6-16,3 9-6 15,1 8-9-15,4 1-21 0,4 2 0 16,0 4 15-16,12-1-7 15,9-4-14-15,4-2 2 16,6-4-3-16,-1-3 13 16,2-3-9-16,0-5-2 15,-1 0 1-15,-4-2-4 16,-2 0 8-16,-4-2-9 16,-1-9-1-16,-3-10-11 15,4-6 5-15,-4-5-11 16,-3-10-10-16,1-4-24 15,-1-4 28-15,-2-3-16 16,0 10 11-16,-2 6 5 0,-3 10 24 16,-1 12 8-16,-4 5 24 15,1 6-3-15,-3 4 15 16,0 0-26-16,0 0-18 16,0 7-7-16,0 9 7 15,0 10 39-15,-5 8-6 16,-5 2 5-16,1 10-3 31,-1 4-4-31,7 0-6 16,0-5-9-16,3-4-4 15,0-9 1-15,3-6-13 16,13-7-3-16,8-7 2 0,5-6 0 0,5-6 0 16,5 0-2-16,1-20-6 0,-3-10-9 15,-2-12 10 1,0-12-12-16,-9-5-10 0,-1 0 14 15,-9 6-5-15,-6 17 21 16,-7 14 8-16,-3 10 27 16,0 9 16-16,0 3-10 15,0 0-41-15,-3 24-14 16,-5 13 14-16,0 11 20 16,-2 11 4-16,5-2-8 15,2-5-10-15,3-2-6 16,0-10-22-16,0-6 3 15,15-6-14-15,-9-28-50 16,2 0-119-16</inkml:trace>
  <inkml:trace contextRef="#ctx0" brushRef="#br0" timeOffset="-191912.94">4079 16094 427 0,'0'0'100'16,"0"0"-84"-16,0 0 14 0,0 0-30 15,0 0 1-15,0 0-1 16,-7 53 1-16,4-29 1 15,0-1-1-15,3-1 5 0,0-2-6 16,0-5-3-16,6-3 0 16,15-6 6-1,5-2-3-15,1-4 1 0,7 0 3 16,-6-10-2-16,0-10 6 16,0-7-8-16,-3-5 0 0,-1 1-3 15,-5 1 5-15,-3 1-2 16,-5 6 0-16,-5 3 2 15,2 7 0-15,-5 6-2 16,0 3 0-16,-3 3 0 16,3 1-2-16,-3 0-9 15,3 0-13-15,3 0-14 16,0 0 35-16,3 5 2 16,-2 1 2-16,-1 1-1 15,-3-3 3-15,4 3 1 16,-5 2 0-16,-2 0 8 0,6 3 15 15,-6 1-15-15,0 0 4 16,0 3-5-16,0 1 3 16,0 0 4-16,0 3-6 15,0-2-8-15,-3-1-4 16,-6-3-4-16,-3-4-30 16,2-1-22-16,0-2-21 15,5-7-46-15,2 0-74 16</inkml:trace>
  <inkml:trace contextRef="#ctx0" brushRef="#br0" timeOffset="-189659.3">5198 15691 233 0,'0'0'157'15,"0"0"-86"-15,0 0 11 16,0 0-26-16,0 0-34 16,0 0-14-16,0 0-4 15,-6 0-4-15,6 6-5 0,0 3 5 16,0 9 10-1,0 6 7-15,0 3 4 0,0 5-7 16,0 11 3-16,0 3-7 16,0 6-1-16,0 5 3 15,-4-7-8-15,-1-4-3 16,2-9-1 0,-3-11-1-16,0-9-4 0,3-8-7 0,3-7-7 15,0-2 9-15,0 0 10 16,0 0 11-16,0-12 0 15,12-11-11-15,3-7-7 16,1 4-6 0,5-2-5-16,5 0 6 15,-2 5 1-15,1-2 5 0,-1 7 0 16,1 7-6-16,-4 2 6 16,-2 8-4-16,-3-2 4 15,-4 3-3-15,1 0 6 16,-4 7-1-16,-3 10-1 15,-4-1 3-15,2 4 2 16,-4 0 0-16,0 6 1 16,0-6 6-16,0 2-4 15,-4-2 0-15,2-3-3 0,2-4 0 16,0-5-6 0,0-2-4-16,0-2-5 0,0-3 3 15,2-1 10-15,11 0 1 16,3 0 0-16,-1-10 0 15,0-5-3-15,2 2-11 16,-2-3 3-16,-3-1 10 16,4 0 2-16,-7 4 1 15,0 3 10-15,-6 4 42 16,-3 5-7-16,2 1-13 16,-2 0-18-16,0 0-15 15,1 1-14-15,-1 15 8 16,2 7 6-16,-1-2 0 15,4 4 1-15,-5-4 1 16,3-2-2-16,3-2-6 0,2-8-6 16,7 1 4-16,2-5-1 15,4-5-3-15,-6 0-5 16,1 0 9 0,-4-15 4-16,-3-5-7 15,-6-5 8-15,-3 2-2 16,0-4 1-16,0 4 8 15,-9 1 4-15,-3 3-2 16,-2 3-5-16,-4 7-1 16,0 2-1-16,-4 4-4 0,1 3 1 15,2 0 0 1,7 0-1-16,3 0-16 16,6 3-34-16,3 4-14 0,0-2-32 0,0-1 34 15,18-1 37-15,5-3 30 16,3 0 18-16,6 0 3 15,2 0 12-15,-2 0-28 16,0 0 1-16,-1 0 0 16,-5 0-2-16,-5 0 10 15,-12-3 0-15,-4 3 3 16,1 0-10-16,-3 0-4 0,-1 10-3 16,2 7 6-16,-4 2 12 15,0 5 7-15,0 2 7 16,0 0-10-16,0-2-18 15,0-2-1-15,3-5-3 16,5-4 0-16,0-3 5 16,5-6 0-16,3 0-1 15,0-4 5-15,1 0 0 16,0-8 1-16,-2-10-4 16,-2-2-1-16,-4-1-4 15,1 3 1-15,-8 7-1 16,1 0 4-16,0 9 33 0,-3 2-12 15,3 0-3-15,-3 0-23 16,3 0-9-16,-3 0-9 16,3 15 13-16,5 4 2 15,-2 3 3-15,5-5-2 16,5-2-7 0,0-5 5-16,2 1 1 0,2-9 2 15,3 2 1-15,-3-4 0 16,-2 0 1-16,-4-2 0 0,1-13 5 15,-7-5 2-15,1 1-1 16,-6-7-2-16,0 2 11 16,-3-2-7-16,0-1-9 15,0 8-6-15,-3 5-23 16,-3 8-7-16,0 6-32 31,6 0-136-31,0 0-42 16</inkml:trace>
  <inkml:trace contextRef="#ctx0" brushRef="#br0" timeOffset="-187558.35">7019 16177 17 0,'0'0'36'0,"0"0"24"16,0 0 6-16,0 0-22 15,0 0 10-15,0 0-7 16,0 0-17-16,17-104 15 15,-26 97 10-15,1 2-22 0,-1 2-19 16,-2 3-4-16,5 0-3 16,-6 0-6-16,3 0 4 31,-5 0 6-31,5 0 4 16,-2 10-6-16,-1 3 3 15,-2 1-5-15,5 4 2 16,3 7-3-16,4-2-2 0,2 2-2 15,0-2 17 1,2-3-9-16,13-2-8 0,5-2 0 16,4-6-1-16,7-3 6 15,2-4-2-15,8-3 3 16,6 0-6-16,-7-3-2 16,1-8 3-16,-6-5-3 15,-9-1-2-15,-4 0-1 16,-10-3-1-16,-6 1-1 15,-3 0-11-15,-3 2-11 16,0 7 1-16,0-1 16 16,0 3-8-16,-3 6 12 15,0 0-12-15,3 2-24 16,0 0-8-16,0 0-22 0,0 0-12 16,0 0 30-16,0 0 35 15,0 0 19-15,9-3 19 16,0-2 2-16,0 3-9 0,7-1 37 15,-1-1-9-15,3 0-12 16,-4 2-2-16,4 2 0 0,-5 0 6 16,3 0 1-16,-5 0-22 15,-4 0-3-15,3 0-3 16,-4 6 1-16,-3 3-1 16,0 6 11-16,0 1 4 15,-3 1 7-15,0 3-6 16,0 6-10-16,0-4 2 15,0 2-4-15,0-1-6 16,0-3-2-16,0-1-1 16,0-2-13-16,0-4-32 15,5-7-48-15,-2-6-38 16,4 0-162-16</inkml:trace>
  <inkml:trace contextRef="#ctx0" brushRef="#br0" timeOffset="-186928.19">7001 16154 209 0,'0'0'98'0,"0"0"-17"16,0 0 12-16,0 0-32 15,0 0-14-15,0 0-8 31,0 0-11-31,0-3-7 0,0 3-14 16,-2 0-7-16,-13 0 1 16,-3 0 10-16,-2 0-8 15,3 3-3-15,3 4-6 16,2 2-61-16,12-8-79 0,0-1-223 16</inkml:trace>
  <inkml:trace contextRef="#ctx0" brushRef="#br0" timeOffset="-185788.5">7550 16121 63 0,'0'0'40'0,"0"0"13"16,0 0 23-16,0 0-35 16,0 0-41-16,0 0 1 15,0 0-2-15,0 2 2 16,0-2 3-16,0 0 14 15,0 0-14-15,0 0-4 16,0 2-3-16,0-2-7 16,0 2-13-16,0 1 1 15,0-3 20-15,0 0 2 16,0 0 15-16,0 0 31 16,0 0 37-16,0 0 12 0,0 0-23 15,0 0-26-15,0 0-25 16,0 0-11-16,3 0-10 15,0 0-1-15,0 0-6 16,-3 0 3-16,0 0 2 31,0 0 2-31,0 0-1 16,0 0 2-16,0 4-2 0,0 2 2 16,0 5 2-16,0 0 0 0,0 4 3 15,0 0-4-15,-3 2-2 16,0-5 2-16,-2 3-2 15,2 0 1-15,-3 0-1 16,-2-1 2-16,5-1-2 16,1-1-2-16,1-5 0 15,1 3-1-15,0-6-10 16,0-1-25-16,0 0-32 16,0-3-29-16,0 0-104 15</inkml:trace>
  <inkml:trace contextRef="#ctx0" brushRef="#br0" timeOffset="-185169.46">7600 16144 103 0,'0'0'58'0,"0"0"-13"0,0 0 29 15,0 0 8-15,0 0-29 16,0 0-29-16,0 3 18 16,0-3 0-16,0 0 5 15,0 0-15-15,0 0-9 16,0 0-4-16,0 0 8 31,0 0-7-31,3 0-1 0,2 0-8 16,1 0-11-16,5 0-2 0,1-6 1 0,0 5-3 15,3-1 3-15,1 2-2 16,5 0-2-16,2 0 0 16,5 0-10-16,2 0-5 15,2 0 4-15,-8 0-5 16,-3 0-10-16,-5 0-41 16,-16 0-57-16,0 0-77 15</inkml:trace>
  <inkml:trace contextRef="#ctx0" brushRef="#br0" timeOffset="-184668.79">7875 16206 373 0,'0'0'53'0,"0"0"-21"0,0 0 27 16,0 0-40 0,0 0-11-16,0 0-2 0,-109-4 1 31,91 8-5-31,2 9-2 15,5 2 0-15,5 2-1 0,3 1-2 0,3 1-31 16,0-2 3-16,18-3-5 16,3-4 36-16,7-4-1 15,7-6 0-15,2 0-6 16,-4 0 7-16,0-13 4 16,-4-4 0-16,-8-5-3 15,-4-1 8 1,-5 2-1-1,-7-2 6-15,-5 1-14 0,0 1-8 0,0 8-4 16,-8 0 8-16,-4 6-1 0,-4 5-9 16,4 2-21-16,-1 0-4 15,0 0-27-15,7 0 9 16,2 0 7-16,4 2-21 16,0 5-21-16</inkml:trace>
  <inkml:trace contextRef="#ctx0" brushRef="#br0" timeOffset="-184606.27">7875 16206 24 0</inkml:trace>
  <inkml:trace contextRef="#ctx0" brushRef="#br0" timeOffset="-184357.37">7875 16206 24 0,'83'-55'67'0,"-83"55"17"0,0 0-6 0,0 0 3 0,0 0-14 16,0 0-23-16,119 0-26 15,-105 0-11-15,-2 6-2 16,2 4-4-16,-5 0-1 16,0 3 11-16,-4 3 4 0,-1 1 2 15,1 3 0-15,-4 3-3 16,4-3-10-16,-5-1-1 15,0-5 1-15,0-1-4 16,0-7-5-16,0-3-6 16,0-3 11-16,0 0 2 15,0 0 35-15,0-2 22 16,5-15-17-16,6-3-34 16,8-6 0-16,7-1-5 15,8 4-3-15,0-1 0 16,5 8-4-16,0 7-5 31,3 2-57-31,-29 7-71 0,-1 0-130 16</inkml:trace>
  <inkml:trace contextRef="#ctx0" brushRef="#br0" timeOffset="-182732.44">8934 16190 222 0,'0'0'28'0,"0"0"4"16,0 0 55-16,0 0-32 16,0 0-16-16,0 0-3 15,0 0 15-15,-3-19-9 16,3 18-5-16,0-2-5 16,-1 3-3-16,1-3-13 15,0 3-15-15,0 0-1 16,-6 0-3-16,-6 0-8 15,-5 0-5-15,-1 0 4 16,1 6 4-16,-2 1 3 16,10 6 5-16,-7-4-3 0,4 3-1 15,4 0 3-15,5 1-2 16,3 0-3-16,0 1 0 16,8 3 2-16,13-2 8 31,0-2-4-31,10-3 5 15,1-3-1-15,1-3-4 0,2-1-1 0,-1-3-59 16,-26 0-98-16,-1 0-233 16</inkml:trace>
  <inkml:trace contextRef="#ctx0" brushRef="#br0" timeOffset="-182294.52">9180 16055 189 0,'0'0'25'16,"0"0"28"-16,0 0 22 16,0 0 21-16,0 0-24 15,0 0-36-15,0 0-22 16,14 242 3-16,-14-213-10 15,0-8-5-15,0-9-2 16,-1-6 0-16,1-5-4 0,0-1-19 16,0 0 23-1,0-12 9-15,3-7-5 0,10-11-4 16,8 4-1-16,-2 0-1 16,6 7 2-16,-7 4-5 15,4 9 5-15,-1 4 1 16,-2 2 7-16,-1 2-7 15,-5 14 1-15,0 4 1 16,-8 4 10-16,-5 0-2 16,0 1 1-16,0-2-7 15,0-3-5-15,0-4-5 16,0-2-36-16,0-14-54 0,0 0-142 16</inkml:trace>
  <inkml:trace contextRef="#ctx0" brushRef="#br0" timeOffset="-180608.73">9667 16269 366 0,'0'0'76'15,"0"0"-53"-15,0 0 35 16,0 0-29-16,0 0-9 15,0 0-14 1,-74-39 4-16,58 43-2 0,-2 9-6 16,3 0 0-1,1 7 0-15,9 2-2 0,2 1-3 16,3-3-1-16,0-6-5 16,3-4 7-1,9-4 2-15,5-6 3 0,6 0 11 16,1 0 4-16,4-13 5 15,-5-4-4-15,-3-3-4 16,3-6-4-16,-5 3-7 0,-5 0-2 16,-1 4-2-16,-5 6 0 15,-4 5 0-15,-1 4-1 16,1 4 0-16,-3 0-15 16,3 0-15-1,0 17 5-15,3 6 26 0,1 1 0 16,-1 0 0-16,1 1 1 15,-2-6-1-15,1-1 1 0,1-8-1 16,-1-4-3 0,5-6 0-16,6 0 3 0,-2 0 4 15,7-10 2 1,-1-8-2-16,2-7 0 0,-3 0-4 16,3-2-5-16,-2 4-15 15,-2 2 8-15,-6 8 10 16,-5 6 1-1,-2 7-1-15,1 0-1 0,-1 0-9 0,4 10 6 16,-5 13 6-16,2 1 5 16,-4 1 0-1,-1 2 0-15,2-3-2 16,-1-4-1-16,-1-4-2 0,2-7 0 16,3-2 0-16,0-4-3 15,1-3 3-15,1 0 0 16,4 0 6-16,2-15-5 15,2-5-1-15,1-3-8 16,-3-1-19-16,-1 2-3 0,0 2 18 16,1 3 12-16,0 3 1 15,-4 4 11-15,4 4 7 16,-7 4 4-16,-5 0-5 16,1 2-18-16,2 0-6 15,3 10 2-15,1 8 3 16,-2 5 1-16,-1 2 0 15,-3 2 0-15,2 0 1 16,1-1 1-16,5-7-2 16,-4-2 0-16,4-4-2 15,0-6 2-15,1-3 3 16,6-4-2-16,6 0 3 0,-1-10-1 16,4-11 4-16,-3-2-4 15,-1-6-3-15,-5-1-1 16,2 3-9-16,-7 1-16 15,1 6 18-15,-11 7 0 16,-1 6-20-16,-3 4-21 16,0 3 4-16,-3 0-109 15,-12 4 45-15,4 15 109 16,-4 1 3-16,2-1 7 16,3 5 13-16,1-1 25 15,4 4 16-15,2-3 12 16,0 5 9-1,3-3-13-15,0 3-27 16,0 1-34-16,0 0 4 0,0-1-2 0,6 2 2 16,-4-1 0-16,1-1-6 15,-3-3-4-15,0-6-4 16,0-9 1 0,-3-5-2-16,-5-6-3 15,-6 0 3-15,0 0 9 0,-2-7 0 16,-7-13-9-16,6-3-9 15,-2-4-4-15,7 0-23 16,12 2 0-16,0 3 4 16,0 1 16-16,11 1-6 0,15 0 19 15,5 4 3-15,2 2-14 16,6 6-5-16,0 4-25 16,4-3-15-16,1 1-18 15,-1-1-23-15,-3-6 63 16,-5-1 36-16,-11-3-1 15,1-6-2-15,-8-1 2 16,-2-1-10-16,-4-2-10 16,-11 5-7-16,0 5-26 15,0 4 55-15,-8 9 0 16,-10 1 2-16,5 3 20 16,0 0 35-16,-3 0-4 0,3 11-15 15,5 8-8-15,-1 1 22 16,6 6-21-16,3 1 37 15,0 3-16-15,0-5-21 16,0 0-21-16,12-10-9 16,0-4 0-16,0-4 9 15,1-7 9-15,0 0 23 16,1 0-3-16,8-11-25 16,-6-5-5-16,5-4-3 15,-1-1-6-15,0-4-1 16,0 4-1-1,1 1 2-15,-2 7-8 16,-4 3 5-16,4 1 0 0,-7 9 0 0,3 0-3 16,1 0-1-16,-3 7 6 15,1 8-1-15,3 3 2 16,-9 3 0-16,-2 1 2 16,-5-2-1-16,-1-1-1 31,0 1 1-31,0-7 1 15,-3-1-2-15,-6-3-38 0,-8-4-44 0,12-5-2 16,1 0-132-16</inkml:trace>
  <inkml:trace contextRef="#ctx0" brushRef="#br0" timeOffset="-180074.72">11653 16293 154 0,'0'0'52'16,"0"0"-11"-16,0 0 5 16,0 0-2-16,0 0 12 15,0 0 2-15,0 0 0 31,176-264-17-31,-156 214-18 16,-5 0-21-16,-7 4-2 0,-4 17-13 0,-4 15 7 0,0 7-8 16,0 7 6-1,0 0-50-15,-9 7 1 0,-3 19 57 16,-4 8 31-16,2 14-1 16,0 9 11-16,1 4 2 15,-1 7-7-15,4 0-11 16,2 6 6-16,1-5-13 31,7-6-16-31,0-6-1 16,0-15-1-16,0-9 0 15,0-19-28-15,0-7-9 0,0-7-30 16,0 0-32-16,0-17-175 16</inkml:trace>
  <inkml:trace contextRef="#ctx0" brushRef="#br0" timeOffset="-179902.88">11928 16269 217 0,'0'0'15'0,"0"0"-1"16,0 0 11-16,0 0-11 15,0 0-14-15,0 0-7 16,-216-20-57-16,216 20-110 15</inkml:trace>
  <inkml:trace contextRef="#ctx0" brushRef="#br0" timeOffset="-179248.75">11956 16223 259 0,'0'0'14'15,"0"0"58"-15,0 0 10 16,0 0-33-16,0 0-24 0,0 0-11 0,-52 118-14 16,52-100-1-16,3-6 1 15,10-2 0-15,7-7 3 16,0-3-1-16,2 0 4 16,-3-5 2-16,-5-15 7 0,-1-4 13 15,-1-6-14-15,-6 1-5 16,0-4-6-16,-6 6-3 15,0 1 0-15,0 8 0 16,-12 6 0-16,0 3 3 31,-4 5-3-31,3 1-1 16,-4 3-1-16,-1 0-1 16,10 0-5-16,0 3-18 15,5 7-14-15,3-3-11 0,0 1-23 16,0 0 10-16,11-4 64 0,5-2 7 15,0 2 36 1,-1-4 3-16,-3 0 0 0,1 0 14 16,-1 0-13-1,-5 0-11-15,3 0-2 0,-3 0-6 16,1 0-28-16,0 0-1 16,-2 0-4-16,4 12 5 15,1 5 4-15,0 3-3 16,-6 1 1-16,3 5-3 15,-3-4 2-15,-2-3-2 16,2-1 1-16,0-9-11 16,-3-6-2-16,-1-1 1 15,-1-2 7-15,6 0 5 16,0-3 15-16,9-15-5 16,7-5-7-16,0-4 1 0,9 2-4 15,-4-2-1 1,2 7-12-16,1 6-12 15,-3 9-19-15,-19 5-97 16,1 0-189-16</inkml:trace>
  <inkml:trace contextRef="#ctx0" brushRef="#br0" timeOffset="-178810.34">12977 16259 305 0,'0'0'109'16,"0"0"-48"-16,0 0-25 15,0 0 11-15,0 0-47 16,0 0-8-16,-48-8 5 15,26 26 3-15,0 1 0 16,4 5 4-16,-2-1-3 0,6-2 4 16,8 2-2-16,3-8-3 15,3-5-5-15,0-6-6 16,3-1 11-16,9-3 8 16,10 0 6-16,3-9 4 15,2-9-3-15,3-4 1 16,-5-2-3-16,0 4-7 15,-8 4 5-15,-7 7-5 0,-2 2 0 0,-6 7-6 16,2 0-1-16,-4 0-14 16,6 16-16-16,0 7 7 15,3 1-54-15,-3-11-43 16,1-6-99-16</inkml:trace>
  <inkml:trace contextRef="#ctx0" brushRef="#br0" timeOffset="-178383.66">13318 16339 329 0,'0'0'56'16,"0"0"-16"-16,0 0 44 16,0 0-32-16,0 0-9 15,0 0-21-15,180-188-17 16,-163 162-2-16,-3-1 15 15,-7 4-14-15,-4 2-4 16,-3 8-4-16,0 3-45 16,0 6 41-16,-4 4 2 15,-6 0 3-15,0 0 0 0,-2 4-4 16,0 9 5 0,0 7 2-16,-2 4 2 0,6 6 0 15,2-1-1-15,3 4 7 16,3-4 1-16,0 1-8 15,1 1 1-15,10-3 3 16,6-1-2-16,-9-5-3 16,-2-7 3-16,-3-6 1 15,-2-1-2-15,-1-6-2 0,0-2-4 16,0 0-31-16,0 0-37 16,-10 0 72-16,-1 0 1 15,0-2-1-15,5-6-37 16,4 2-22-16,2 3-58 15,0 0-135-15</inkml:trace>
  <inkml:trace contextRef="#ctx0" brushRef="#br0" timeOffset="-177787.73">13645 16249 198 0,'0'0'156'0,"0"0"-97"15,0 0-21 1,0 0-20-16,0 0-12 16,0 0-6-16,22 41 17 0,-22-16-8 0,0-2 0 15,0-2 1-15,0-4-1 16,-3-4-7-16,1-8-2 16,2-1-4-16,0-4 4 15,0 0 0-15,0-3 21 0,8-11-10 16,10-8-7-16,6-5-3 15,4-7-1-15,-1 5-3 16,1-1-33-16,-5 7 13 16,-4 8 19-16,-9 8 4 15,-3 5 9-15,-4 2 13 16,1 0-22-16,-2 21 0 16,-2 9 22-16,0 3-1 15,0-3-1-15,0-1-13 31,0-5-4-31,0-4-2 0,0-8-1 16,0-1 0-16,0-8-1 16,9 0 0-16,6-3 1 15,3 0 5-15,5-13-5 0,8-11 0 16,-2-6-3-16,3-5 1 16,-1 2-3-16,-7 7 5 15,-1 5 1-15,-11 11 26 16,-5 3 15-16,-2 4-9 15,-5 3-11-15,1 0-22 16,-1 3-14-16,0 14 12 16,0 10 2-16,0-1 2 15,0 0-2-15,0 1-2 16,2-5-31-16,8-1-9 16,11-2-32-16,-9-18-92 15,2-1-224-15</inkml:trace>
  <inkml:trace contextRef="#ctx0" brushRef="#br0" timeOffset="-176962.14">14437 16269 87 0,'0'0'365'16,"0"0"-315"-16,0 0-41 16,0 0 35-16,0 0 1 15,0 0-27-15,-102-29-11 16,81 52-4-16,1 0-2 15,3 9 1-15,6-3 4 16,0-1-6-16,6-1-20 16,5-10 20-16,0-5-2 0,0-2-1 15,0-10-3-15,8 0 6 16,11 0 10-16,5-20 2 16,2-7-5-16,-1-2-4 15,-2-4-3-15,-3 3-3 16,-3 8-3-16,-9 8 6 15,-2 8 1-15,-3 5 2 32,-3 1 5-32,2 0-8 0,-2 7-18 15,0 15 13-15,3 6 5 16,-2 1 2-16,9-3-1 0,-7-3-1 16,3-6-2-16,-1-4 1 15,5-6 1-15,2-3 0 16,7-4 1-16,1 0 1 15,3-10 0-15,1-11 1 16,2-12-2-16,0-3 6 16,-3-4-6-16,-1-6-1 15,-5-4-11-15,-4 4-10 16,-6 4 15-16,0 6 6 16,-4 9 1-16,-3 6 12 15,0 10 7-15,0 7-5 16,0 4 16-16,0 0-21 0,0 0-10 15,0 10-19 1,-6 12 16 0,-5 11 3-16,-3 8 4 0,1 5-1 0,0 3 1 15,4 4-4-15,6-7 0 0,3-9 0 16,0-5 0-16,0-15-1 16,1-7-1-16,7-7 2 15,8-3 5-15,2 0 10 16,8-3-4-16,-1-19-1 15,2-7-4-15,0-6 7 16,-1-4-12-16,2-1-1 16,-8 6-12-16,-2 11-6 15,-10 14 18-15,-5 3 2 16,-3 6-1-16,0 0-1 16,0 15-16-16,-6 15 16 15,-10 10 15-15,4 3 0 0,3 3-5 16,3-7-7-1,6-2-3-15,0-7 0 0,9-4-1 16,20-3-4-16,9-3-54 16,-17-20-82-16</inkml:trace>
  <inkml:trace contextRef="#ctx0" brushRef="#br0" timeOffset="-175873.2">15573 16147 148 0,'0'0'60'16,"0"0"-59"-16,0 0 24 15,0 0 20-15,0 0-15 16,0 0 49-16,0 0-22 15,-90 23 9-15,83-16-13 16,0 2-18-16,-3 4-13 16,7 4-16-16,1 3-6 15,2 3 0-15,0 4-2 16,0-1-10-16,0 3 6 16,12-4 6-16,5-2-2 0,6-7-6 15,2 0-13-15,2-9 7 31,2-3-18-31,-6-4-5 16,-15 0-81-16,-3 0-65 0</inkml:trace>
  <inkml:trace contextRef="#ctx0" brushRef="#br0" timeOffset="-175446.36">15856 15948 349 0,'0'0'141'0,"0"0"-141"0,0 0 0 15,0 0 75-15,0 0-6 0,0 0-31 0,-29 177-4 16,17-122 7-16,3 1-7 16,2 1-16-16,4-5-10 15,3-3-3-15,0-11-5 16,0-9-3-16,0-13-24 15,0-6-27-15,0-10-13 16,0 0 1-16,6-4 39 16,11-18 18-16,4-11-47 15,3-4 44-15,1 3 10 16,3 4 2-16,0 9 3 16,-1 8 20-16,-1 3-14 15,-5 7 2-15,-1 3 14 16,-2 0-14-1,-3 19-6-15,-8 7 10 16,-3 3-3-16,-4-2 0 16,0 3-11-16,0-7 8 15,-1-4-9-15,-3-2-25 0,1-7-36 16,3-10-20-16,0 0-155 16</inkml:trace>
  <inkml:trace contextRef="#ctx0" brushRef="#br0" timeOffset="-173935.97">16454 16305 507 0,'0'0'52'0,"0"0"-26"15,0 0 29-15,0 0-23 16,0 0-21-16,0 0-11 15,0 0 1-15,-113-32-1 16,84 54 0-16,9 8-1 16,-2 1 0-16,10-1-1 15,8-5-7-15,4-8-30 0,0-7 27 0,0-7 1 16,7-3 11-16,11 0 6 16,8 0 8-16,4-10-5 0,4-13 0 15,-1-4-3 1,-3-2-5-16,-1-7-1 0,-1 6-9 15,-2 7-12-15,-6 9 13 16,-7 5 8-16,-3 8-2 16,-7 1 2-16,0 0-7 15,0 17 4-15,-2 10 3 16,-1 5 5-16,0 0-1 16,0 2-3-16,0-7-1 15,-3-4 0-15,3-6-4 16,0-4-4-16,0-9-1 15,2-2 5-15,9-2 4 16,6 0 7-16,5-16-1 16,3-7-1-16,-1-3-5 15,8-1-8-15,-10-1-4 0,2 6-2 16,-4 5 12-16,-4 8 0 16,-6 7 2-16,-1 2 7 15,0 0-7-15,2 12 0 16,-6 14 0-16,1 1 7 15,-5 2 7-15,2 1-10 16,0 0-2-16,-1-10 4 16,-1-4-6-16,1-3-2 15,2-6 2 1,2-7-4 0,3 0 3-16,5 0 1 0,2-5 4 15,5-14 5-15,0-3-5 16,0-7-4-16,-5 1-3 15,1 3 1-15,2 2 2 16,-3 6 2-16,-4 7 1 16,-3 3 1-16,-1 4 10 15,-3 2-7-15,2 1-7 0,-2 0-6 0,4 8 5 16,1 13 1-16,-3 3 0 16,-2 7 1-16,-4-5-1 15,1 4 0-15,-1-5 0 16,2-1-4-16,0-1 2 15,3-6 1-15,0-5 0 16,3-5-2-16,-3-3-1 16,5-4 4-16,2 0 3 0,4 0 1 15,1-19 5 1,4-5-2-16,0-6-2 0,4-6 0 16,-2-1-5-16,-3-1 1 15,-3 8-1-15,-10 9 3 16,-4 5 0-16,-4 12-3 15,0 1-2-15,0 3-5 16,-9 0-38-16,-2 0-10 16,-2 13 55-16,-8 7 0 15,3 0 0-15,-2 6 1 16,2 2-4-16,5 1 6 16,1 3-2-16,6 0 24 0,6 0-8 15,0 0-2 1,0-2-9-16,0-6 8 0,0-2-4 15,0-2 4-15,0-3-5 16,0-4 1-16,0-3-6 16,0-3 2-16,0-4-4 15,0 1-2-15,0-1-13 16,-8-3-24-16,-5 0 2 31,-4 0 35-31,0 0 7 16,-2-5-2-16,2-7 0 0,5 2-2 15,6-3 0-15,4 3 2 16,2 1 4 0,0-3 8-16,0 3-7 0,6 3-9 15,8 0-1-15,5 2-6 0,3 1 0 0,10 0 4 16,4 2-4-16,5-3-21 16,5-2-9-16,0-3 3 15,1-5 29-15,-3-3 4 16,-2-2 4-16,-9-7 0 15,-4-1 4-15,-4 0 0 16,-12 1-4-16,-8 3-4 16,-5 6 0-16,0 4-3 15,0 6-1-15,-13 5 3 16,2 2-8-16,-8 0 4 16,2 2-1-16,-1 18 6 15,1 7 0-15,4 2 4 0,4 4 15 16,5-6 2-16,4-3-2 15,0-5-6-15,0-9-12 16,6-1 1-16,16-5 1 16,7-1 11-16,11-3-14 15,10 0-15-15,-32 0-89 16,4-6-174-16</inkml:trace>
  <inkml:trace contextRef="#ctx0" brushRef="#br0" timeOffset="-173349.54">18019 16391 366 0,'0'0'26'0,"0"0"-26"16,0 0 0-1,0 0 6-15,0 0 1 16,0 0 2-16,0 70-1 16,0-57 2-16,0 0-1 0,0-3-4 15,0-7-3-15,0-1-1 0,0-2-1 16,0 0 0-16,0 0 1 16,11 0 41-16,9-15-25 0,3-5-3 15,3-6 14-15,0 0-5 16,-3 2-16-1,-4 2-7-15,-3 9 0 0,-11 6 1 16,-1 5 1-16,0 2-2 16,-1 5-19-1,0 14 6-15,1 12 13 16,-4-2 3-16,0 2-3 16,0-3 0-16,0-3 1 0,3-6-1 15,0-9-1-15,0-5 0 31,0-3-2-31,1-2 3 16,7 0 8-16,5-4 21 0,8-16-20 16,2-5-2-16,1-3-1 15,-1 2-2-15,0-1-2 16,-4 8-2-16,-11 8 2 16,-2 9 4-16,-6 2-5 15,0 0-1-15,3 0-18 0,0 15 14 16,2 9 4-1,-3 2 3-15,-2 0 0 16,0-2-3-16,-3-1-10 0,0-9-48 16,0-11-57-16,0-3-124 15</inkml:trace>
  <inkml:trace contextRef="#ctx0" brushRef="#br0" timeOffset="-173187.35">18059 16209 616 0,'0'0'5'15,"0"0"-5"-15,0 0-19 0,0 0-42 0,0 0-22 16,0 0-110-16,22-10 49 16</inkml:trace>
  <inkml:trace contextRef="#ctx0" brushRef="#br0" timeOffset="-172435.47">19039 16352 214 0,'0'0'114'15,"0"0"-104"-15,0 0 18 16,0 0 22-16,0 0-47 0,0 0 21 15,5 59 12 1,-10-36-7-16,-4 1 1 0,0-1-24 16,-1 0-5-16,3-6 2 15,3-4 3-15,1-7-5 16,0-2-1-16,2-4 1 16,1 0 8-16,0 0 11 15,0-10 30-15,0-15-38 16,0-4-11-16,12-3-2 15,5-1-1-15,3 2-9 16,5 4-9-16,-3 8 7 16,1 6-2-1,0 10 4-15,-4 3 4 16,2 0-6-16,-5 3 2 0,-3 11 5 0,-4 6 5 16,-3 2 1-16,-4 5 0 15,-2-3 1-15,0 2 3 16,-2-4 2-16,-5-5 3 15,1-3-7-15,2-5 2 16,3-8-4-16,1-1 3 16,0 0 13-16,0 0 15 15,4-14-13-15,12-6-18 16,9-4-3-16,2-1-8 0,2-2-9 16,0 0-3-1,-3 8 20-15,-8 6 3 0,-6 8 7 16,-5 5 25-16,-2 0-32 15,0 9 3-15,2 14-3 16,-4 2 3-16,1 2 4 16,-1 3-5-16,-1-4 0 15,1-4-2-15,3 3-37 16,-3-22-42-16,3-3-114 16</inkml:trace>
  <inkml:trace contextRef="#ctx0" brushRef="#br0" timeOffset="-171969.52">19979 16209 222 0,'0'0'62'0,"0"0"27"15,0 0-9-15,0 0-4 32,0 0-43-32,0 0-20 0,0 0-3 15,-47 387-8 1,38-350-1-16,4-15-1 0,-1-7-5 0,-2-13-13 16,2-2-5-1,-2 0 23-15,-1-20 27 16,0-5-27-16,-4-9-18 0,0 2 13 15,-1 1 4-15,1 3 0 16,2 9 1-16,2 3 1 0,2 3-1 16,3 4-1-16,-2 2-2 15,0 1-31-15,3 5-17 16,3 1 5-16,0-3 45 16,0 3-2-16,16-3-3 15,6 2-13-15,7 1 5 16,9 0 14-16,5 0 2 15,9 0-2-15,-2 0-1 16,1 8 0-16,-37-6-48 16,-4 2-167-16</inkml:trace>
  <inkml:trace contextRef="#ctx0" brushRef="#br0" timeOffset="-171590.46">20627 16405 89 0,'0'0'406'15,"0"0"-385"-15,0 0-21 16,0 0 0 0,0 0 2-16,0 0-2 15,-102 10 0-15,76 7 2 16,0 2 9 0,3 1 4-16,6 2 14 0,5-4-6 15,6-2-15-15,6-6-5 16,0-3-3-16,0-2-5 15,14 0 5-15,13-2 10 16,7-1-10-16,7-2-52 0,-22 0-58 0,0 0-176 16</inkml:trace>
  <inkml:trace contextRef="#ctx0" brushRef="#br0" timeOffset="-168441.57">1642 16689 197 0,'0'0'80'16,"0"0"-75"-16,0 0 48 15,0 0 16 1,0 0-57-16,0 0-10 16,0 0 11-16,5 0 52 0,-5 0 26 15,0 0-16-15,0 0-3 16,0 0-15-16,0 0-18 16,0 0-33-16,-7 0-4 15,-12 0-4-15,-12 0-3 16,-16 6 5-16,-11-2-1 0,-3 2 1 15,-5-5 0-15,3-1-2 16,2 0 4-16,15 0-1 16,9 0 0-16,13-1-1 15,10-5 0-15,5 2-9 16,6 1-1-16,3 3 3 16,0 0-18-1,0 0-14-15,0 0-6 0,0 0-1 0,0 0 13 16,0 0 29-16,0 0 4 15,0 0 23-15,3 0-1 16,0 0-12-16,6 0-10 16,-1 0-14-16,7 0 13 0,-3 0-4 15,1 0 4-15,-4 3-5 16,3 7 6-16,0 4-1 16,-1 1 1-16,-6 5 5 15,1 3 16-15,-3 1-8 16,0 0-2-16,-3-2-5 15,0-2-4-15,0-1-2 16,0-2 0-16,0 1-15 31,0-5-27-31,-3 0-25 16,0-12-128-16,0-1-137 0</inkml:trace>
  <inkml:trace contextRef="#ctx0" brushRef="#br0" timeOffset="-167967.11">1344 16825 451 0,'0'0'16'0,"0"0"-13"16,0 0 66-16,0 0-11 0,0 0-13 15,0 0-21-15,0 0-7 16,9 105-10-16,-9-84 2 16,2-5-7-16,-2 0-2 15,0-4 2 1,0-5-2-16,3-3-6 16,-3-4-22-16,6 0 3 15,4 0 21-15,3 0 4 0,8-16 0 0,1-1 0 16,-1-5 0-16,2 5-1 15,0-1 0-15,-5 5 1 16,-1 7-1-16,-6-1-1 16,-4 7 1-16,-1 0-7 15,-2 0 0-15,-1 7 8 16,0 4 5-16,0 7 2 16,0 1 1-16,-3 2-6 15,3-1 3-15,0 0-3 0,3-1 0 16,0-5 0-16,3-4-2 15,2-3-8-15,0-5 0 16,8-2-15-16,-11 0-85 16,0-2-135-16</inkml:trace>
  <inkml:trace contextRef="#ctx0" brushRef="#br0" timeOffset="-167328.89">1922 16889 377 0,'0'0'40'0,"0"0"7"15,0 0 3-15,0 0-23 16,0 0-19-16,0 0-7 16,-90-29 0-16,74 40-1 15,6 6 1-15,5 3 1 0,5 2-2 16,0 1 0-1,0-3-2-15,5-3-4 0,12-5 5 16,-2-8 1-16,11-1 0 16,0-3 9-16,0-3 2 15,3-10-1-15,-3-12-7 16,-2 2 1-16,-5 1 2 16,-1-2-6-1,-1 2 0-15,-5-1-3 0,-1 7-9 16,-4 3-5-16,-2 9 11 0,-2 1 3 15,-3 3-2-15,0 0-28 16,2 12 6-16,1 9 27 16,3 1 6-16,-4 2 4 15,6-3-2-15,0-3-5 16,4-1 0-16,2-7-1 16,0-7-2-16,6-3 3 15,1 0-2-15,-1-10-1 16,0-10-1-16,-6-3 0 15,-2-2-3-15,-4-3-21 32,-2-2 7-32,-3-8 6 0,-3 4-9 15,0 5-15-15,0 5 8 16,0 11 3-16,0 6 25 16,0 7 30-16,2 0-30 15,3 7 0-15,-2 16 4 16,-1 7 21-16,4 6 7 0,-1 1 0 0,1-4-9 15,0 0-13-15,3-6-8 16,-1-2-2-16,8-5-2 16,0-6-20-16,-10-14-43 15,3 0-107-15</inkml:trace>
  <inkml:trace contextRef="#ctx0" brushRef="#br0" timeOffset="-167153.87">2495 16894 468 0,'0'0'78'16,"0"0"-35"-16,0 0 19 15,0 0-57-15,0 0-5 0,0 0-3 16,0 0-11-16,-142-23-16 0,113 23 5 16,8 0-43-1,21 0-72 1,0 0-128-16</inkml:trace>
  <inkml:trace contextRef="#ctx0" brushRef="#br0" timeOffset="-166700.68">2985 16871 498 0,'0'0'59'0,"0"0"-57"15,0 0 23-15,0 0-25 16,0 0 19-16,0 0-6 16,10 72-11-16,-10-52 5 0,13-6-7 15,3-1-4-15,1-4 2 16,6-6 2-16,0-3 6 31,0 0-1-31,-3-9 0 16,3-8 2-16,-2-6-5 0,2 0 0 0,-6 1 0 15,3 0-2-15,-5 6 0 16,-3 6 0-16,-6 4 3 16,1 6 20-16,3 0-23 15,1 0-4-15,4 7 3 16,2 9 1-16,-6 4 0 15,-1-1 0-15,-5 1 0 16,1 0 1-16,-6-3-1 0,0-7-18 16,0-3-37-16,-6-7-44 15,-2 0-78-15,-5 0-56 16</inkml:trace>
  <inkml:trace contextRef="#ctx0" brushRef="#br0" timeOffset="-166544.22">3076 16733 361 0,'0'0'3'16,"0"0"-3"-16,0 0-5 0,0 0-11 16,0 0-58-16,0 0-104 15</inkml:trace>
  <inkml:trace contextRef="#ctx0" brushRef="#br0" timeOffset="-166183.49">3726 16647 259 0,'0'0'20'16,"0"0"-19"-16,0 0 57 16,0 0 20-16,0 0-14 15,0 0-15-15,55 87 1 16,-46-56-17-16,1 5 11 15,6 1-26-15,1 2-11 16,6 0-4-16,1-2-2 16,-2-4 0-16,-2-4-1 0,-5-10-16 15,-10-10-24 1,1-8-19-16,-3-1-29 0,-3 0 30 16,0-10-145-16</inkml:trace>
  <inkml:trace contextRef="#ctx0" brushRef="#br0" timeOffset="-165981.69">4134 16909 442 0,'0'0'68'0,"0"0"-47"16,0 0-8-16,0 0 6 16,0 0 4-16,0 0-14 15,-173-15-6-15,143 7-1 16,10-1 3-16,5-1-5 15,4-6-21-15,6-1-46 16,5 8-70-16,0 2-165 0</inkml:trace>
  <inkml:trace contextRef="#ctx0" brushRef="#br0" timeOffset="-165356.85">4053 16685 445 0,'0'0'16'0,"0"0"-14"16,0 0 71-16,0 0-9 16,0 0-18-16,0 0-18 15,43 179-15 1,-35-149-11-16,4-1 1 16,-1-7 1-16,2-4-4 15,0-5 0-15,-3-9 0 16,-2-4 0-16,4 0 3 15,2 0-3-15,6-17-7 16,-1-3-8-16,6-2 4 16,-8 2-8-16,3 5 4 15,-8 2 9-15,-3 7 4 16,-1 6 2-16,-8 0 2 16,2 0-2-16,1 0-6 0,4 17 6 15,-1 2 11-15,2 4-4 16,1 4 6-1,2-4-10-15,1-2 0 0,3-2 0 0,-2-3 0 0,3-5 1 16,1-5 0 0,0-6 2-16,3 0 0 0,0 0 1 15,-5-10-2-15,2-10-2 16,-5 0 1-16,-4 4-4 16,-3-1-3-16,-1 4 2 15,-4 3 1-15,0 1 0 16,0 2-1-16,0 3-1 15,0-1 2-15,-9 3 0 16,1 2-5-16,-4 0-3 16,7 0 3-16,-1 0 5 15,3 14 0-15,0 4 27 0,3 7-1 16,0-3-8 0,0 2-14-16,0-4 0 0,12-1 0 15,11-6 1-15,6-3 3 16,5-2-4-16,13-8-4 15,5 0-74-15,-32 0-42 16,-2-5-210-16</inkml:trace>
  <inkml:trace contextRef="#ctx0" brushRef="#br0" timeOffset="-147351.69">5490 16683 14 0,'0'-4'279'0,"0"0"-226"15,0 1 19-15,0 1 17 16,0-2-18-16,0 3-17 16,0-2-12-16,0 3-9 15,0-4 4-15,2 1-5 16,1 0-9-16,-3-1-1 16,3 4-12-16,-3-1 5 15,0 1-5-15,0 0-6 16,0 0-4-16,3 0-3 15,-3 0-5-15,0 0-1 16,0 0-3-16,0 8 10 16,0 9 2-16,0 6 1 15,0 4-1-15,0 9 0 16,0 4 2-16,-6 0-2 0,1-1 0 16,-5 2 0-16,1-1 2 15,2 1-2-15,-6-8-2 16,8-3-11-16,-4-13-7 15,6-5 6-15,0-8-8 16,3-4 2-16,0 0 20 16,0 0 7-16,0-14 6 15,0-5-12-15,0-9-1 16,6 3-1-16,12-1-1 16,-2 0-1-16,5 5-3 15,-2 1 6-15,2 7-1 16,0 4-11-16,2 3 7 15,-5 4 2-15,7 2-1 0,-4 0-2 16,-5 2 4-16,2 13 1 16,-5 3-1-16,0 1 2 15,-7 4 0-15,-6 0 2 16,0-3-2-16,-3-1 6 16,-23-1 6-16,-6-3 3 15,-11-4-3-15,-8-7 1 16,1 2-9-16,4-4-4 0,8 0-4 15,9-2-13 1,15 0-13-16,6 0-14 0,8 0-4 16,0 0 2-16,3-10-157 15</inkml:trace>
  <inkml:trace contextRef="#ctx0" brushRef="#br0" timeOffset="-146976.4">5821 16685 521 0,'0'0'50'16,"0"0"-50"-16,0 0 13 15,0 0-13-15,0 0 40 16,0 0-3-16,3 126-12 16,-3-83-13-16,-10 0 12 15,0-4-17-15,-1 1-2 16,-1-4-2-16,5-4-3 15,3-7-1-15,4-8-16 0,0-5-20 16,0-7-26-16,0-5-78 16,3 0-165-16</inkml:trace>
  <inkml:trace contextRef="#ctx0" brushRef="#br0" timeOffset="-146630.28">5978 16934 470 0,'0'0'53'16,"0"0"-52"-16,0 0 0 16,0 0 28-16,0 0-9 15,0 0-17-15,-43 115-3 0,40-85 4 16,3-3-4-16,0-5-2 15,6-5-2-15,16-8 3 16,2-3 1 0,5-6-4-16,2 0 4 0,-1-2 4 15,-2-18 4-15,-4-7 14 0,-2-5-8 16,-7-8 2 0,-4 3-4-16,-5 5-5 0,-6 5-6 15,0 7-1-15,0 5-20 16,0 10-27-16,-10 5-37 15,6 0-97-15,1 0-85 16</inkml:trace>
  <inkml:trace contextRef="#ctx0" brushRef="#br0" timeOffset="-146127.9">6467 16986 264 0,'0'0'23'0,"0"0"13"0,0 0 47 15,0 0-30-15,0 0-23 16,0 0-20-16,-3 55 2 16,19-55 16-16,2 0 3 15,3 0 4-15,5 0-11 16,-6-12-6-16,0-5-8 16,-9 0 22-16,-1-2-16 15,-7-1-6-15,-3 0-8 16,0 2-2-16,-13 6-14 15,-7 7-5-15,-5 5 6 0,-3 0 13 16,0 2 0-16,0 18 9 16,-2 8-2-16,1 11 10 15,8 3-12 1,11 5-5-16,10-5-2 16,0-9 2-16,10-6-1 0,20-9-1 15,10-6 0-15,4-6-4 0,3-6 5 16,-4 0-47-16,3-13-17 15,-31-2-143-15</inkml:trace>
  <inkml:trace contextRef="#ctx0" brushRef="#br0" timeOffset="-145628">7192 16785 480 0,'0'0'23'0,"0"0"4"15,0 0-8-15,0 0 58 16,0 0-41-16,0 0-3 0,-3 277-11 16,0-217-12-1,3-5-8-15,0-11 3 0,0-16-5 16,0-11 3-16,0-13-3 16,0-4-3-16,-7 0-16 15,0-7 16-15,-7-22 3 16,-5-8-35-16,2-12 16 15,0-1 8-15,4 4 1 16,3 3 8-16,-1 14 2 16,1 6 6-16,8 9 13 15,-1 7 3-15,3 5-6 16,0 2 1-16,0 0-17 16,0 0-20-16,5 6 0 15,16 7 20-15,8 1-3 0,5-1 3 16,0-3-14-16,3-3-23 15,0-2-36-15,-28-5-138 0</inkml:trace>
  <inkml:trace contextRef="#ctx0" brushRef="#br0" timeOffset="-145094.75">7828 16934 202 0,'0'0'227'0,"0"0"-115"0,0 0-40 31,0 0-18-31,0 0-29 0,0 0-2 16,-80-37-12-16,44 37-4 15,-5 0 10-15,7 6-1 16,0 14-11-16,6 5-4 16,9 7-1-16,11-6-2 15,5 0-1-15,3-6-2 16,3-1-5-16,18-9 8 0,10-5 2 16,6-5 6-16,0 0 0 15,7-5 4-15,-4-14-4 16,-4-9-2-16,-2 0-4 15,-6 5 0-15,-12 0-2 16,-5 11-3-16,-6 7 5 16,-5 2 1-16,0 3-1 15,0 0-8-15,0 16-16 16,0 18 17-16,-7 17 7 16,-2 6 4-16,0 10 1 15,2-1-1-15,7-1 1 16,0 2-4-16,0-6 1 15,0-8-2-15,0-15-12 0,0-19-37 16,0-9-10-16,0-10-52 0,0-6-69 16</inkml:trace>
  <inkml:trace contextRef="#ctx0" brushRef="#br0" timeOffset="-143923.98">8094 16977 318 0,'0'0'41'0,"0"0"-32"16,0 0 19-16,0 0 35 0,0 0-12 31,0 0-24-31,0 0-1 16,26 177-20-16,-26-161-3 0,0-5 1 15,0-3-3-15,0-6 1 16,0-2 1-16,0 0 3 16,2 0 7-16,11-17-5 15,1-9-8-15,8-9-2 16,5 3 0-16,-4 3 0 16,3 0 2-16,-3 8 2 15,-6 5 3-15,-5 7 15 16,-3 2 15-16,-6 4-13 15,1 3-8-15,-1 0-14 0,2 3-21 16,9 17 13-16,0 2 7 16,5 0 2-16,6 0 0 15,1 1 1-15,-1-8 0 16,1-1-1-16,1-7 6 16,-4-3-4-16,-2-4 0 15,2 0 3-15,-8-11 0 16,4-8-2-16,-8-1 0 15,-2-6-3-15,-9 5 1 16,0-2 2-16,0 7-4 16,-3 3 2-16,-11 6-1 0,-8 1-1 0,-3 6 1 15,-4 0-1-15,-4 9-2 16,5 15 1-16,3 5-2 16,10 8-2-16,6 0-2 15,9 1 6-15,0-9-7 16,24 1 8-16,10-5-2 15,10-9 4-15,8 0-2 16,5-9 4-16,5-4 4 16,-1-3-8-16,-2 0 0 15,-3-9-6-15,-8-13 1 0,-4-2-14 16,-12-4 16-16,-11-5-14 31,-13 7-5-31,-8 2 22 16,0 2 0-16,-8 7-1 0,-13 4-7 15,-8 7 8 1,-2 4 1-16,1 0 1 0,4 13-2 16,4 14-1-16,7 5-1 15,6 8 1-15,6-4 0 16,3 1 0-16,3-3 1 16,21-5 2-16,7-10-2 15,7-5 0-15,2-9 8 16,0-4 14-16,-4-1-4 15,-3 0-10-15,0-17 0 16,-4-9-8-16,-5-6-1 16,0-2-16-16,-5-2-8 15,-5 6 16-15,-3 7 9 16,-8 6 3-16,3 8 14 16,-3 5 14-16,-3 4-3 0,1 0-28 15,1 8-15-15,1 14-5 16,0 8 20-16,1 3 4 15,3 2-4-15,-2 2 1 16,1 0-1-16,1-7 2 16,0-8-1-16,-2-4 1 15,0-12-2 1,0 1 1-16,1-7-1 0,3 0 8 16,3-13 13-16,10-15-16 15,5-7-2-15,2-3 1 16,-5 3-4-16,1 0-2 15,-7 13 2-15,1 10 1 16,-6 5-1-16,3 7 13 16,-2 0-13-16,2 11-8 15,4 14 7-15,-3 7 1 16,6 3 0-16,0 0-15 16,-16-22-69-16,5-7-151 15</inkml:trace>
  <inkml:trace contextRef="#ctx0" brushRef="#br0" timeOffset="-142149.12">10481 17197 283 0,'0'0'65'15,"0"0"-13"-15,0 0 41 16,0 0-12-16,0 0-41 15,0 0-22-15,0 0 7 16,15-56-1-16,-15 50 2 16,0 2 3-16,0 1-7 15,0-2-14-15,-12 5-8 16,-10 0 0-16,-9 0 0 16,1 0 0-16,-5 12 0 15,4 1 0-15,4 1 0 0,1 1 0 16,11 2 0-1,3-2-4-15,6 0-2 16,6-2-3-16,0-3 3 0,1-3 1 16,20-3 2-16,0-4 3 15,9 0 13-15,2 0-8 16,-3 0 5-16,4-9-6 16,-12-3-2-16,4-6-2 15,-9 6-8-15,-1-4-1 16,-3 6 8-16,-5 3-4 15,-1 3 5-15,-4 3 0 0,-2 1-6 16,3 0-6-16,-2 5-10 16,2 12 18-16,0 7 4 15,1-2 0-15,-1-1-3 16,3 0-7-16,-1-4-10 16,2-7 6-16,3-1 3 15,2-7 10-15,6-2-1 16,-1 0-3-16,3 0 0 15,2-14-6-15,2-9 5 16,-6-3-17-16,5-4-19 16,-11 0-10-16,5 3 26 15,-9 1 20-15,1 6 6 16,-2 7 9-16,1 3 30 16,-1 5-6-16,6 3-27 0,-4 2-6 15,3 0-4-15,7 4 2 16,-1 9 2-16,0-2 0 15,1 1 0-15,-6-2 0 16,-1-3 0-16,-2-1-1 16,-8 2 1-16,4-1 6 15,-3-2 2-15,1 1 3 16,-4 3 7-16,0-1 8 16,0 4-5-16,0 3-3 15,0-2-3-15,0 1-8 16,0-2-2-16,0 1-2 15,0-6-2-15,0 0-1 0,0-1 0 16,0-2 2 0,0 0-2-16,7-4 3 15,3 0 3-15,4 0 1 0,1-1 5 16,1-15-9-16,-1-4 3 16,0 0-1-16,-3-6-5 15,-2 2-9-15,0-3-2 16,-7 2 3-16,-3 3-4 15,2 5-3-15,1 2 11 16,0 5-2-16,0 0-4 16,9 5 4-16,-1 2-6 15,5 2 11-15,5 1-3 16,1 0 2-16,0 0 2 16,-1 0-1-16,-7 7 1 15,0 0-1-15,-5 6 1 0,-6 0-4 16,0-2 4-16,-3 7 10 15,0-4 7-15,0 1 3 16,0 4 2-16,0-1-11 16,0 2 0-16,0 0-8 15,0-3-2-15,0-4 0 16,0 0-2-16,0-3-1 16,4-4-28-16,13-2-6 15,2-1-20-15,-12-3-79 16,1 0-176-16</inkml:trace>
  <inkml:trace contextRef="#ctx0" brushRef="#br0" timeOffset="-141321.15">11459 17111 388 0,'0'0'128'0,"0"0"-32"15,0 0-45-15,0 0-27 16,0 0-24-16,0 0-16 15,0 0 16-15,11 63 6 16,-17-30-5-16,1 1 2 16,5-2-3-16,0-2 0 15,0-9 0-15,8-6-1 16,7-5-6-16,8-5 7 0,0-5-1 16,6 0 1-16,-7 0-1 15,0-17 1 1,-10-5 0-16,-3-10-4 15,-6-3-7-15,1-4-6 0,-4 0-3 16,0 4 7-16,-6 2-22 16,-7 12 19-16,4 6 4 15,3 7 12-15,3 6 1 16,3 2-1-16,0 0-2 16,0 0-21-16,14 6 14 15,12 5 9-15,4 2 1 16,1 3 2-16,1-7-3 15,2 1-2-15,-4 1 2 16,1-2 10-16,-2 1 10 16,-8-3 0-16,1 0 5 0,-10-1-10 15,-6 2-11-15,-3 0-3 16,-3 2-1-16,0 1 5 16,0 5 10-16,0-2-3 15,-3 2-4-15,-6-3-3 16,3-1-5-16,6-4-1 15,0 1 1-15,0-2-2 16,0-3 2-16,9-2 4 16,3-2 0-16,1 0 9 15,6 0 6-15,-4-6 1 16,7-10-12-16,-4-5-3 16,1 3 2-16,-4 4-2 15,-6 1-4-15,-3 9 6 0,-4 2-1 16,-1 2-6-16,1 0-12 15,2 9-8-15,-1 16 17 16,-2 3 3-16,3 4 1 16,-1-2 1-16,5-4-2 15,3-2 0-15,3-7 2 16,4-4-1-16,4-6 0 16,6-4 7-16,0-3-2 15,-1-5 1-15,4-16 11 16,-6-10 15-16,-2-7 11 15,-9 0-10-15,-3-1-10 16,-8 6-18-16,-3 7-4 0,0 9-2 16,0 5-12-16,-18 5-44 15,-2 7-64-15,11 0-44 16,-1 0-190-16</inkml:trace>
  <inkml:trace contextRef="#ctx0" brushRef="#br0" timeOffset="-140311.19">13138 17036 339 0,'0'0'88'16,"0"0"-61"-16,0 0-25 15,0 0 5-15,0 0 61 16,0 0-25-16,0 0-18 15,6 99-3-15,-6-74-8 16,5-1-2-16,2-1-6 0,4-4-1 16,1-6-3-16,5-1 1 15,6-5 4-15,4-4 10 16,2-3 2 0,2 0-7-16,1-3-4 15,0-11-1-15,0-6-2 16,2-6-1-16,-8 2-1 15,0-2-3-15,-11 3 1 0,-5 6 0 16,-4 7-1 0,-6 7 8-16,0 3-8 0,0 0-12 15,0 7-19-15,-9 13 22 16,-6 9 7-16,5 0-1 16,-1 10 3-16,-3 3 8 15,6 1 10-15,1 5-7 16,-2-1 0-16,-1-4 7 15,1 0-11-15,-4-11 5 16,-1-8 5-16,-3-6-6 0,2-6-1 0,0-6-10 16,-1-6 0-1,1 0-30-15,3-10-48 0,8-3-78 16</inkml:trace>
  <inkml:trace contextRef="#ctx0" brushRef="#br0" timeOffset="-139528.12">13886 17170 482 0,'0'0'0'16,"0"0"7"-16,0 0-7 0,0 0 8 16,0 0 2-16,0 0-6 15,-27 78-4-15,27-60 1 16,0-7-1-16,0-1-1 16,19-10-15-16,0 0 16 15,9 0 0-15,-1 0 17 16,1-17 2-16,-2-2-12 15,-8-6 18-15,-3 3-23 16,-3-5 6-16,-5-2 0 16,-4-4-8-16,-3 7-4 15,0 0-4-15,-3 12 0 16,-16 6-5-16,-2 6-17 16,-3 2 30-16,4 0 0 0,-2 0 2 31,8 0-1-31,3 5-2 15,6 3 1-15,5-6-4 16,0 2-4-16,0-4-3 0,8 4-10 16,16-4 21-1,8 0 11-15,3 0 3 16,5 0-9-16,-6 2-4 16,0 5 4-16,-6-2 0 15,-3 0-3-15,-8 0 0 16,-1 0-2-16,-3 6-3 0,-1-2 1 0,-3 2 2 15,-5 2 0-15,-3 0 0 0,-1-1 1 32,0 7 3-32,0 0 0 0,0 2-1 0,0 4-3 15,0-3 3-15,0-1-3 32,0-5 0-32,7-4-3 15,6-3 3-15,2-7-9 16,8-2 9-16,0 0 6 15,6-1 23-15,-1-11 17 0,-3-5-7 0,3-6-18 16,-8-1 8-16,0-1-5 16,-5-5-7-16,-5 3 1 15,-5 1-9-15,-5 10-7 16,0 6-2-16,0 7-37 0,0 3-44 16,-6 0-9-16,3 9-47 15,3 1-164-15</inkml:trace>
  <inkml:trace contextRef="#ctx0" brushRef="#br0" timeOffset="-139011.25">15345 17111 172 0,'0'0'0'15,"0"0"-21"-15,0 0-3 16,0 0 14-16,0 0 9 15,0 0-83-15,66-42 52 16,-83 42 32-16,-1 0 40 16,-2 2 19-16,3 6 8 0,2 4 9 15,-4-1-11-15,5 8-23 16,3-5-5-16,1 2 19 16,7-2-19-16,3-2-21 15,0 1 3-15,0-1 10 16,4 1 14-16,8-2 9 15,0 0-5-15,-3-7-23 16,-2 2-13-16,-5-2-6 16,0 2-5-16,-2-2 1 15,0 1-1-15,0 2 3 16,-5 0-2-16,-9 0-1 16,1-1 7-16,0-3-7 0,2 1-2 15,6-4-35-15,5 0-16 16,0 0 1-16,0 0 13 15,0 0-69-15,11-4-284 16</inkml:trace>
  <inkml:trace contextRef="#ctx0" brushRef="#br0" timeOffset="-138131.62">15720 17138 393 0,'0'0'57'0,"0"0"-17"16,0 0 30-16,0 0-33 16,0 0-8-16,0 0-16 0,-167 22-9 0,151 2-4 15,7-1-3-15,8-1 3 16,1-3-1-16,0-4-5 16,1-9 3-16,14-2-2 15,6-4 5 1,5 0 0-16,1 0 20 15,1-16-9-15,1-4-7 16,-8-6 6-16,1 2-6 16,-6-1-4-16,-6 8-5 0,-4 7-5 15,-3 6 10-15,-3 4-1 16,0 0-1-16,0 0-7 16,0 10-12-16,0 11 20 15,0 6 1-15,0-1 2 16,0-3 1-16,0-3-2 15,0-5 0-15,0-1-1 16,7-5 0-16,7-5-7 16,6-4 7-16,6 0-1 15,-1 0 1-15,9-17-7 16,-3-3 0-16,0-6-11 16,-6 4 0-16,-5-4 9 15,-6 8 7-15,-7 12 2 0,-6-1 3 16,-1 7 20-16,0 0-23 15,0 2-3-15,0 15-11 16,0 4 14-16,0 5 0 16,0-3 2-16,0-4-2 15,0 2 0-15,0-8 1 16,19 2-1-16,1-6-7 16,9 0-33-16,-2-9-13 15,2 0 9-15,-1 0 44 16,-3-11 0-16,0-5 8 15,-10-3 33-15,0-5-16 16,-3 5 14-16,-5 1-10 16,-3 7 3-16,-2 0 0 0,-1 6-7 15,-1 5 3-15,2 0-28 16,1 5-27-16,0 17 5 16,6 6 22-16,4-2 4 15,2 1-3-15,4-1 0 16,3-7-1-16,2-1-1 15,3-9 0-15,3-1 2 16,-1-6 2-16,0-2 6 16,-2-5-2-16,-5-14 30 15,0-9-1-15,-7-6 6 0,-5-3-3 16,-5-3-29-16,-1 5-10 16,-4 11-6-16,0 8-13 15,0 6-30-15,-1 10-18 16,-5 0-14-16,1 4-47 15,2 5-60-15</inkml:trace>
  <inkml:trace contextRef="#ctx0" brushRef="#br0" timeOffset="-137647.04">17208 17324 26 0,'0'0'70'15,"0"0"-21"-15,0 0-10 16,0 0 21-16,0 0-16 16,0 0 35-16,207 15 10 15,-179-30-1-15,-3 0-16 16,-4-4-30-16,-5 2-5 16,-6 1-21-16,-1 3 1 15,-9 0 7-15,0 6-13 0,0 0-11 16,-14 1-3-16,-5 4-5 15,-5 2 5-15,-5 0 0 16,-2 17 0-16,1 8 0 16,3 3-3-1,6 2 2-15,8 0 1 0,7 1 2 16,6-9-6-16,0-5 5 16,16-2-4-16,14-4 4 0,8-4-1 15,9-1-33-15,5-6-41 16,-32 0-66-16,1-3-126 15</inkml:trace>
  <inkml:trace contextRef="#ctx0" brushRef="#br0" timeOffset="-136852.28">17863 17290 111 0,'0'0'340'0,"0"0"-266"16,0 0-7-16,0 0 6 15,0 0-39-15,0 0-26 16,-14-10-6-16,-9 13-1 0,-1 10 1 16,-4 4 2-1,1 0-4-15,1 0 2 0,8-2 0 16,4-3-2-16,5-2 0 16,7-1-7-16,2 0 0 15,0-5-4-15,15-1 0 16,10-3 11-16,10 0 7 15,3 0-2 1,4-7-2-16,-1-12-3 16,-3 1 0-16,-9 2 0 0,-7 1 0 15,-10 3 1-15,-8 5 6 16,-1 5 8-16,-3-2 14 16,0 4-20-16,0 0-9 15,0 0-19-15,0 6 0 16,0 9 15-16,0 2 2 15,0-1 2-15,0 4 0 16,11-9 0-16,5 4-3 16,2-5 1-16,5-7 2 0,3-1 8 15,1-2-3-15,-1 0 0 16,2-11-2 0,-5-3 5-16,-11-6-3 0,-2 0-5 15,-7 0 0-15,-3 1-3 16,0-1 3-16,0 7 0 15,-1-1 4-15,-5 2-3 0,1 2-1 16,4 6 2-16,1 1-1 16,0-2-1-16,0 3-1 15,0 2-24-15,15 0 17 16,7 0-2-16,6 0 0 16,3 0 5-16,1 0 4 15,4 4-1-15,-5 3 2 16,-1-1 0-16,-6-2 0 15,-6 1 5-15,-9-2 6 16,-5-3-4-16,-4 1-7 16,0 2 0-16,0 3-2 15,0 1 2-15,0 3 6 0,-10 0 10 16,-3 7-1-16,-4-3-2 16,-1 6-9-16,4 0-1 15,1-1-1-15,3 0-2 16,5-9-8-1,2 1-26-15,3-3-19 16,0-4-19-16,2-4-84 16,10 0-228-16</inkml:trace>
  <inkml:trace contextRef="#ctx0" brushRef="#br0" timeOffset="-136436.99">18786 17103 0 0,'0'0'369'16,"0"0"-312"-16,0 0-19 0,0 0 8 15,0 0-45 1,0 0 5-16,12 32 19 15,-12-7 23-15,-9 2-3 0,-7 3-2 0,-4 1-12 16,-6-2-4-16,1-2-12 16,3-1-9-16,0-2-4 15,8-4-1-15,4-2 1 16,5-4-2-16,5-4-1 16,0-4-3-16,9 1 4 15,11-7 1-15,6 0 8 16,3 0-1-16,-1-7-5 15,-2-6-3-15,-2-2 0 0,-3 0-8 16,-5 6-18-16,-2-2 4 16,-2 4 10-16,-4 0-9 15,0 4-19-15,-2 3-25 16,-6 0-73-16,0 0-179 16</inkml:trace>
  <inkml:trace contextRef="#ctx0" brushRef="#br0" timeOffset="-136139.53">19042 17300 210 0,'0'0'189'0,"0"0"-174"16,0 0 29-16,0 0 46 15,0 0-28-15,0 0-26 16,-20 99-24-16,9-86-11 16,7-3 3-16,-1-3-1 15,0-5-3-15,4 0-40 16,1-2-68-16,0 0-87 15</inkml:trace>
  <inkml:trace contextRef="#ctx0" brushRef="#br0" timeOffset="-135968.89">19132 17081 607 0,'0'0'65'16,"0"0"-45"-16,0 0-20 15,0 0-2-15,0 0-6 16,0 0-20-16,4 21-48 16,-4-15-102-16,2 5-120 15</inkml:trace>
  <inkml:trace contextRef="#ctx0" brushRef="#br0" timeOffset="-135382.96">19209 17263 233 0,'0'0'0'15,"0"0"0"-15,0 0 0 0,0 0 4 16,0 0 22-16,0 0 0 16,44 84 64-16,-26-79-31 15,2 0-5-15,-3-5-12 16,2 0-8-16,-1 0-6 15,-3-5-12-15,-3-10-4 0,-1-2-5 16,-7 0 1-16,-4-3-2 16,0 7-6-16,0 1-11 15,-16 5 4-15,-3 3 0 16,0 1 7-16,-2 3 3 16,2 0-1-16,-3 3-2 15,4 13-1-15,4 8-5 16,2 2 4-16,4-2 1 15,8 1-2-15,0-4 2 16,0-2 0-16,15-5-5 16,8-1 6-16,5-7 8 15,1-3-7-15,4-3 14 0,1 0-4 0,3-7-1 16,3-11 12-16,-4-6 3 16,1-3-15-16,0-2-9 15,-3-1-1-15,2 3 0 16,-7 5 3-16,-12 9-3 15,-7 9 0-15,-9 4 0 16,-1 0 0-16,0 7-21 16,0 16 13-16,0 10 8 15,-5 0 4-15,-1 4-1 16,0-4-1-16,6-1 3 0,0-2-2 31,0-7-2-31,15-2-1 16,10-3-34-16,-9-18-59 0,2 0-304 15</inkml:trace>
  <inkml:trace contextRef="#ctx0" brushRef="#br0" timeOffset="-112437.31">6322 1940 189 0,'-3'3'111'16,"3"-3"-104"-16,0 0 26 15,0 0-10-15,0 0-15 16,0 0 47-16,-3 0-4 16,3 0-5-16,0 0-11 15,0 0-14-15,0 0-17 31,0 0-2-31,0 0 0 0,0 1-2 0,-3 3-4 0,0 3 4 16,0 2 0-16,-2 2 0 16,-1 2 0-16,0 2 1 31,1 7-1-31,-1 2 0 16,3 9 0-16,-1 4 5 15,1 4 1-15,0 1-2 16,1-1-2-16,-1-4-1 15,3-4 0-15,-5-8-1 16,3-7 0-16,1-8 0 16,-2-6 0-16,3-4 1 15,0 0 6-15,-3 0 2 16,-3-22 0-16,-3-10-9 0,-2-10-6 16,-1-4 4-16,7-4-2 15,-4 1 2-15,9 1 2 16,0 4-8-16,0 4 4 15,0 0 0-15,11 3-9 16,12 4-2-16,1 3 1 16,5 3 14-16,-1 6 7 15,3 4 8-15,-1 6-2 16,-1 4-4-16,-2 5-9 16,-2 2-1-16,-4 0 1 0,4 16-4 0,-10 5 3 15,2 1-1-15,-12 2 2 16,-2 0 2-16,-3-1-2 15,-6-4 2-15,-19 0 2 16,-10-6 6-16,-7-5-3 16,-2-2-5-16,-2-6-2 15,4 0-22-15,10 0-47 16,27-6-95-16,5-2-103 16</inkml:trace>
  <inkml:trace contextRef="#ctx0" brushRef="#br0" timeOffset="-110360.46">6767 2091 419 0,'0'0'31'0,"0"0"12"16,0 0-11-16,0 0-27 16,0 0 23-16,0 0 2 0,0 0-5 15,9-29-8-15,-9 29 2 16,0 0-3-16,0-2-3 15,0 1 6-15,0-2-17 16,-6-1-2-16,-11 1-4 16,-6 0 1-16,-1 3 0 15,-2 0 2-15,3 0 0 16,3 0 0 0,-2 0 1-16,7 7-3 0,-3 4 2 0,2 2-3 15,3 1 3-15,5 1-1 16,1 2-1-16,7-5 3 15,0 1-5-15,0-2-4 16,4-3 2-16,7 0 7 16,9-3 0-16,3-5 1 15,3 0 1-15,1 0 1 16,-2-2-3-16,-4-7-13 0,-2-4 9 16,0-1-3-1,-5-1 6-15,-6-2 1 0,-2 4 0 16,-6 3 0-1,0 4 0-15,0 2 16 0,0 4-2 16,0 0-2-16,0 0-12 16,0 0-9-16,0 0-3 15,0 4 4-15,0 10 5 16,0 2 3-16,0-2 0 16,0-3-2-16,3-1 1 15,6-1-3-15,4-2 4 16,6-3-1-16,-5-3 1 15,6-1-6-15,-3 0-6 16,-1 0 10-16,0-5 1 16,-1-6-3-16,-3-2 2 0,-1-2 1 31,-5-3-13-31,-3 1 9 16,-3 3-13-16,0 0 14 0,0 1 4 15,0 3 1-15,0 2-1 16,0 2 0-16,0 0-4 15,-3 2 2-15,-3 1-15 0,3 0-19 16,3 2-12-16,0 1-10 16,0 0 17-16,0 0 8 15,0 0 33-15,3 0 11 16,14-1-4 0,6-1 3-16,4 1-4 0,0 1-4 0,6-1-1 15,-4 1 8 1,-3 0 6-16,-4 0-7 0,-4 0 14 15,-5 0 10 1,-11 0-1-16,1 0-20 0,-3 0-10 16,0 9-1-16,0 4 14 15,0-1 28-15,0 5-13 16,-5 1-9-16,-8 1-1 16,0 3-6-16,3-3 3 15,5-3-13-15,-1-2-1 16,6-3-2-16,0-1 0 15,0-2-12-15,0 1-34 16,3-6-43-16,2-3-87 16</inkml:trace>
  <inkml:trace contextRef="#ctx0" brushRef="#br0" timeOffset="-109594.79">7498 1738 165 0,'0'0'124'0,"0"0"-103"0,0 0 44 15,0 0-1-15,0 0-31 32,0 0 26-32,0 0-22 0,-31 272 6 15,22-230-14-15,-1-5-20 0,-3-3-7 16,5-6 0-16,-2-8-1 15,4-6-1-15,1-5-1 0,0-5-9 16,-1-4-19 0,-3 0-17-16,0-3-17 15,-5-14-100-15,0 1 23 0,5-4 41 16,3 7 99-16,2 0 47 16,4 3-21-16,0 1 33 15,0-1 49-15,0 1-32 16,0 4-17-16,0 1-15 15,0 1 0-15,0 3-24 16,0 0-17-16,0 0-3 16,0 0-6-16,4 0 1 15,5 0 4-15,2 0 1 16,3 0 6-16,4 0-5 16,2 0-1-16,3 3 0 15,0-2 2-15,3-1 0 0,0 1-2 16,-1-1 1-16,2 0 0 15,-1 0-1-15,-2 0 5 16,-5 0-3-16,-7 0 3 16,-6 0 14-16,-3 0 9 15,-3 0-20-15,0 3-8 16,3 7-2-16,-3 3 2 16,0 2 3-16,0 1 1 15,0-1-1-15,0-1-1 16,0-2-2-1,0-3 2-15,-3 0-2 16,3-2-2-16,0 0-28 0,0 0-38 16,0-7-63-16,0 0-126 15</inkml:trace>
  <inkml:trace contextRef="#ctx0" brushRef="#br0" timeOffset="-109293.18">7637 1894 212 0,'0'0'199'0,"0"0"-199"0,0 0-7 31,0 0 3-16,0 0 4-15,0 0 58 0,0-5-20 16,0 5-20 0,0 0-5-16,0 0 9 0,0 0-20 0,0 0 2 0,0 0-4 15,0 0-38-15,0 0-91 16,3 0 13-16,0 0-57 31</inkml:trace>
  <inkml:trace contextRef="#ctx0" brushRef="#br0" timeOffset="-108250.14">8071 2136 14 0,'0'0'218'0,"0"0"-178"16,0 0 21-16,0 0-10 15,0 0 1-15,0 0 54 0,0 0-37 32,8-9-14-32,-8 5-16 15,-2 2-14-15,-4-2-25 0,-6-1-5 16,1 1 5-16,-7 1 0 16,-4 1-5-16,-2 2 0 15,-4 0 4-15,0 0-4 16,6 11 3-16,-3 2-3 0,10 2-7 15,3 2 10-15,3-1-1 16,4 1-6-16,5-4 0 16,0-1-5-16,0-6-7 15,11-4 14-15,4 0 6 16,7-2 1-16,5 0 8 16,-2 0-3-16,0-12 6 15,0-2-10-15,-6 0 2 16,-1 0-3-16,-3 3-3 15,-6 5 3-15,-8 5 4 16,-1 1 4-16,0 0-1 16,0 0-7-16,0 0-20 0,0 7-8 31,3 11 19-31,6 3 9 0,4 1-12 0,1-2-14 16,-1-4-16-1,5-6 17-15,-1-6 25 16,4-4 6-16,3 0 15 0,-2-2 15 0,0-17 6 15,6-10-40-15,-7-12-2 16,1-6-3-16,-1-7-12 16,2-7 10-16,-2 0-23 15,0 0 8-15,-5 9 11 16,-4 11 6-16,-1 8 3 16,-6 9 4-16,-2 7 5 15,0 7 9-15,-3 8 3 16,0 0-1-16,0 2-20 15,0 0 0-15,0 12-14 16,-11 14 14-16,-9 15 17 16,-4 10 3-16,1 8-8 15,0 3-2-15,3-1-6 16,5-6-2-16,9-9 0 16,0-7-1-16,6-10-2 15,0-10 2-15,3-6-2 0,21-4-2 16,2-9-34-16,-9 0-96 15,0-2-162-15</inkml:trace>
  <inkml:trace contextRef="#ctx0" brushRef="#br0" timeOffset="-106286.59">8970 1785 506 0,'0'0'52'16,"0"0"-33"-16,0 0-5 0,0 0-13 16,0 0 16-16,0 0 6 15,3-2-23-15,-3 7-8 16,0 14 0-16,-3 11 8 16,-3 7 7-16,-3 0 2 15,-3 3-1-15,2-4-4 16,-2-4-2-16,0-5-1 15,-1-9 0-15,3-5 0 16,4-5 2-16,3-5-4 0,0-3 1 16,1 0 0-16,-1 0 9 15,-6-6 3-15,-2-7-12 16,-1-4-7-16,0 1 7 16,-3 3-2-16,1 2-3 0,0 4 3 15,-6 3-6-15,3 2-1 16,-4 2 3-16,1 0 4 15,3 0-8-15,-3 13 2 16,4 4 8-16,5 0 0 16,0-1-2-16,5 0 1 15,3 0 0-15,3-2-2 16,0-1 3-16,0-2 0 16,0-2-2-16,3-2 2 15,7-2 0-15,3-1 0 16,-4-1 0-16,6-1 0 15,2-2 1-15,0 0 9 0,6 0 4 16,1 0 3-16,1 0 2 16,-4-7-15-16,4-3 1 15,-7-2 1-15,-2-2-5 16,0 1-1-16,-8-1-4 16,-1 3-2-16,-3 4 3 15,-4 3 2-15,0 4 2 16,0 0 5-1,0 0 2-15,0 0-8 0,0 0-4 0,0 0-1 32,0 0-3-32,0 0-4 15,0 4 6-15,0 9 4 0,0-1 0 16,4 4 2-16,1-1-1 16,-2 1 1-16,3 0 0 15,-3-3 0-15,6 1 0 16,1-2 0-16,2-3-2 15,6-5 1-15,-2-3 1 16,8-1 1-16,-2 0 5 16,6 0 4-16,-3-8-1 15,2-8-8 1,-1-5-1-16,-2-1-3 0,1-3-8 0,-7 3-13 0,-5 0 5 16,-1 3 3-16,-9 3-14 15,0 5 9-15,-3 3-15 16,0 2 32-16,0 3-5 15,0 2 1-15,-11 1-5 16,-4 0 11-16,1 0 2 16,-1 4 4-16,-1 7 5 15,0 3 2-15,2 4-9 0,0-2 4 16,6 3-3-16,4-2 0 16,4-2-2-16,0-1 2 15,0 0 2-15,3-1 5 16,13-3-2-16,5-3 13 15,5-5-2-15,4 0 3 16,4-2-7-16,0 0-10 16,4 0-2-16,-5-11 7 15,-1-4-8-15,2-7-2 16,0 0-3-16,-5-4-3 16,3 2-2-16,-3 2-7 15,-8 3 5-15,-1 5 10 0,-6 5 1 31,-7 3 4-31,1 3-1 16,-4 0 0-16,-4 2-3 0,2 1-1 16,-2 0 0-16,0 0-3 15,5 0-2 1,0 0-1-16,-2 1 5 16,7 6 1-16,-4 1 3 0,2-2 1 15,-2 3 11-15,-2 2-12 16,-4 2 0-16,0 0 8 15,0 2 4-15,0 2-5 16,0-1-5-16,0-3 1 16,0 2-3-16,0-4-2 15,-4-3 0-15,4 2-1 16,0-3-1-16,0-1-7 0,0 2-23 16,0-4-13-16,14 1-35 15,-11-5-90-15,5 0-107 16</inkml:trace>
  <inkml:trace contextRef="#ctx0" brushRef="#br0" timeOffset="-105949.95">9859 2049 122 0,'0'0'55'0,"0"0"-24"16,0 0 49-16,0 0 17 15,0 0-50-15,0 0 17 16,0 0-28-16,2 61 6 16,-2-43-10-16,-2 3-15 15,-5 0 0-15,1-3-1 16,0-2-7-16,0-1-6 15,1-5-1 1,1-1-1-16,0-5-1 0,4-4-12 0,-1 0-32 16,1 0-7-16,0 0-18 15,0-10-202-15</inkml:trace>
  <inkml:trace contextRef="#ctx0" brushRef="#br0" timeOffset="-105785.85">9837 1862 579 0,'0'0'36'0,"0"0"-13"15,0 0-23-15,0 0-13 16,0 0-11-16,0 0-6 16,-3-24-26-16,6 32-66 15,3-3 40-15,0 4-92 16</inkml:trace>
  <inkml:trace contextRef="#ctx0" brushRef="#br0" timeOffset="-105484.08">9951 2029 139 0,'0'0'85'16,"0"0"-31"-16,0 0-39 15,0 0-1-15,0 0 0 16,0 0 11-16,16 142 16 15,-7-125 0-15,-2-3-30 16,6-2-4-16,2-5 18 16,0-1 21-16,4-6-13 0,-5 0-9 15,0 0 13-15,-4 0 1 16,4-10-25 0,-2-8 0-16,-4-3-4 0,3-1-6 15,-2-4-3-15,-3 6-4 16,4 1-11-16,-6 2 8 15,3 7-28 1,-1 3-33-16,-5 7-22 0,3 0-126 0</inkml:trace>
  <inkml:trace contextRef="#ctx0" brushRef="#br0" timeOffset="-104404.93">10527 2077 435 0,'0'0'26'16,"0"0"-26"-16,0 0-3 15,0 0 3-15,0 0 4 16,0 0 43-16,0 0 12 16,-93-30-52-16,71 47-7 15,1 4 0-15,2 2 1 16,5 1 1-16,0-3 1 15,8-3-1-15,1-4 0 0,5-4-2 16,0-4-7-16,0-3 4 16,0-3 1-16,6 0 2 15,9 0 45-15,3 0-6 16,0-12-22-16,1 0-15 16,0-3-2-16,0-2 0 15,-7 2 0-15,-4 5 0 16,0 3 0-16,-6 6 5 15,-2 1-5-15,0 0 0 16,0 0-7-16,0 0-20 16,0 14-1-16,0 3 25 15,4 3 2-15,2-2-19 0,3-4-19 16,3-2-2-16,3-7 24 16,7-5 17-16,0 0 11 15,6 0 9-15,3-8-13 16,0-12 2-16,3-7-2 15,3-5-5 1,0-9 0-16,-2-9-2 0,-5-8-6 0,1-7-2 16,-2-3-20-1,-11 3 26-15,-2 10 4 0,-8 10 6 16,-2 16 18-16,-3 11 4 16,1 10-11-16,-1 3 0 15,-3 5-10-15,0 0-9 16,0 7-21-16,0 24 9 31,-3 17 12-31,-12 14 8 16,-3 9 3-16,1 5-4 0,2-1-2 0,-1-4-2 15,7-8 1-15,0-10-1 16,3-14-3-16,-2-11 0 16,6-14 1-16,-1-7-1 15,3-7-4-15,-3 0-15 0,-3 0-17 16,-1-14-11-1,-4-3-87-15,0-3 89 0,5 4 32 16,1 1 13-16,-1-2 0 16,3 5 6-16,-4-2 18 15,1 1-22-15,3 1 3 16,-2 2 8-16,0 3-10 16,3 2-3-16,-1 0-17 15,3 4 17-15,0 0 1 16,0 1 10-16,0-2-11 15,0 1 10-15,0-1-1 16,10-1-8-16,7 2 5 0,7-2-5 16,2 2 0-1,5-2 0-15,-4 3-1 16,2 0 2-16,-1 0 0 0,1 0 7 16,0 0 2-16,-1 0 4 15,-4 6 21-15,-5-1 4 16,-4 1 11-16,-8 1-27 31,3 1-12-31,-5 4-12 16,2 2 0-16,-4 3 1 0,-3 3 1 0,0 1 1 15,0-1 1-15,0-3-1 16,0 0-3-16,0-3-3 16,0-3-15-16,-3-1-32 0,3-6-48 15,-3-4-75 1</inkml:trace>
  <inkml:trace contextRef="#ctx0" brushRef="#br0" timeOffset="-103405.74">11201 1917 0 0,'0'0'24'16,"0"0"36"-16,0 0-38 0,0 0-3 16,0 0-2-1,0 0-15-15,24 13-1 0,-24-5 2 16,0 1 8-16,0-3 43 16,0 1-12-16,0-1 26 15,0-1-16-15,0 6-10 16,0 4 9-16,-2 3-21 15,-4 4-8-15,3 3-11 16,-3 2-1-16,-1 1 12 16,2 0-3-16,2-7-9 15,0-3 3-15,3-5 1 16,0-5-4-16,0-1-4 16,0-4 1-16,0-1 7 15,14-2 4-15,-1 0-1 16,6 0-15-16,0 0 1 0,3-7-3 31,-1-9 0-31,-6-5-16 16,4-3 5-16,-7 2 10 0,-3 1-6 0,1 6 7 15,-10 6 29-15,3 5-1 16,-3 3-2-16,0 1-6 16,0 0-20-16,0 0-1 15,0 0-11-15,0 0-7 16,0 8-3-16,3 10 17 15,0 2 5-15,2-1-9 16,6-1-2-16,1-3 11 16,4-1 0-16,4-4 1 15,3-2 0 1,-4-5 5-16,5-3-2 16,-3 0-1-16,1 0 8 15,-1-5-10-15,-2-9 7 16,0-6-8-16,-4-3-4 15,-2-2-1-15,-1-4-39 16,-10 5 44-16,-2 6-12 0,0 6-13 16,0 7 24-1,0 5-29-15,-11 0 24 0,-8 0 6 16,1 5 13 0,-5 11-8-16,-1 5-3 0,1 1 0 15,6 4 4-15,2 0-6 16,7-3 0-16,6-2-5 15,2-2 4-15,0-4-1 16,16-5 2-16,7-3 6 16,6-4 9-16,9-3 7 15,-1 0-5-15,-3 0-3 16,0-10-6-16,-1-5 4 16,-1-4-10-16,-6-1-2 15,-3 4 0-15,-1 0 1 16,-4 4 7-16,-1 1-8 0,-4 4 9 15,-5 5 7-15,-2 2-4 16,-3 0-10-16,3 0-2 16,0 11-24-16,4 10 19 0,0 6 4 0,-2 1 0 15,-6 1 1-15,-2-3-1 16,0-2-9-16,-11-4-9 16,-11-7-15-16,7-13-29 15,-1 0-105-15</inkml:trace>
  <inkml:trace contextRef="#ctx0" brushRef="#br0" timeOffset="-102663.93">13065 1526 347 0,'0'0'37'0,"0"0"1"16,0 0-16-16,0 0-7 16,0 0 35-16,0 0 12 15,0 0-24-15,-97-53-14 16,79 53-8-16,-4 12-16 16,-7 14-6-16,-1 9 6 15,-6 12 11-15,-1 8 2 16,6 8-2-16,9 5-3 15,-1 1-2 1,8 0-5 0,6-1 3-16,-3-4-4 0,-4-5 3 15,1-7-3-15,-4-7 0 16,-2-8-8-16,3-9-6 16,1-10-18-16,8-10-15 0,1-8-13 15,8 0-70-15,0-11-104 16</inkml:trace>
  <inkml:trace contextRef="#ctx0" brushRef="#br0" timeOffset="-102420.51">12888 1921 384 0,'0'0'1'16,"0"0"8"-1,0 0 7-15,0 0-13 0,0 0 8 0,0 0-2 16,-247-7-9-16,209 0-5 16,33 3-80-16,5 2-92 15</inkml:trace>
  <inkml:trace contextRef="#ctx0" brushRef="#br0" timeOffset="-101732.8">12883 1959 140 0,'0'0'127'15,"0"0"-124"-15,0 0 28 16,0 0-11-16,0 0-5 15,0 0 24-15,-22 116-10 16,11-92-19-16,10 0-1 16,1-1-4-1,0-7-5-15,5-4-2 16,16-5 2-16,1-4 23 16,7-3 2-16,1 0-8 15,-6 0-5-15,2-13-1 0,-9-7 18 16,-3-3 4-1,-8-4-16-15,-6-3-17 0,0 2-33 16,-3 0 28-16,-19 2-42 16,4 5-8-16,-7 6-25 15,0 5-1-15,4 5 42 16,2 5 39-16,-3 0 0 16,9 0 0-16,5 4 4 15,-1 7 0-15,9 3 4 16,0 0-3-16,0 0-2 15,0-4 8-15,6-3 13 16,6-4 12-16,3-3 41 16,7 0-12-16,-2 0-24 15,6 0-30-15,-2-10-8 0,2 0 6 0,-1 2-5 16,-7 2-2-16,3 6-2 16,2 0-4-16,-5 0-2 15,3 8 6-15,-10 5-5 16,-3 0 5-16,-2 1-3 15,-4 1 0-15,-2 3 2 16,0 1 1-16,0-3-1 16,-6-3 1-16,-4-6-4 15,-1 1-1-15,3-5 4 16,0-2-4-16,8-1 5 16,0 0 27-16,0-2 20 15,13-15-5-15,12-4-7 0,9 2-23 16,3-2 6-16,7 5-14 15,-1 3-4-15,6 5-47 16,-30 6-81-16,2 2-362 16</inkml:trace>
  <inkml:trace contextRef="#ctx0" brushRef="#br0" timeOffset="-100872.72">14046 1823 71 0,'0'0'6'0,"0"0"46"0,0 0 3 0,0 0-10 16,0 0-5-16,0 0-8 0,-204 108 8 16,181-79-15-16,8-4-11 15,9-4-1-15,3-4-8 32,3-4-3-32,0-5 17 15,18-3 66-15,10-2-24 16,0-3-8-16,3 0-8 15,3-9-27-15,3-11 12 0,1-4-12 0,-9-1-15 16,-2-2-1-16,-10 7-2 16,-4 2-8-16,-7 7 8 15,-6 7 0-15,0 4-11 16,0 0 10-16,0 0-8 16,0 16-31-16,-3 16 21 15,-10 13 19-15,-2 8 1 16,6 5 0-16,-11 4 0 15,3 2-1-15,-1-1 4 16,-2 1 3-16,-1-5 0 16,-1-10-6-16,6-17-1 15,-3-17 0 1,2-15-3-16,1-4 3 0,0-23-5 0,1-9 2 16,6-1-19-16,6 1 22 15,3 3-2-15,0 3-6 16,9 5-30-16,3 0-31 0,-4 20-44 15,0 0-141 1</inkml:trace>
  <inkml:trace contextRef="#ctx0" brushRef="#br0" timeOffset="-100484.72">14254 1999 171 0,'0'0'213'16,"0"0"-204"-16,0 0 14 0,0 0 5 15,0 0-8-15,0 0 13 16,0 0-18-16,4 144 17 31,-4-128-17-31,-1-4-11 16,1-3-3-16,0-5 4 0,0-3-4 0,0-1 8 15,0 0 14-15,0 0 47 16,15-7-1-16,0-9-46 16,10-5-20-16,-1-4-2 15,4 3-1-15,-4 1-1 16,-1 4-1-16,-3 4-44 15,6 6-18-15,-6 7-5 16,-16 0-149-16</inkml:trace>
  <inkml:trace contextRef="#ctx0" brushRef="#br0" timeOffset="-100061.68">14631 2103 430 0,'0'0'90'0,"0"0"-42"16,0 0 25-16,0 0-65 0,0 0 21 15,0 0-8-15,-12-11-15 16,-11 11-6-16,-3 0-7 16,-1 2-3-16,0 14 6 15,5 2 2-15,3 5 0 16,1-3 2-16,6 0-2 15,4-4 2-15,3-6-3 16,5-4-7-16,0-5-1 16,0-1 3-16,10 0 8 15,8 0 46-15,10-7-17 16,0-11-16-16,3-3 1 16,0-6-14-16,-4 1-12 15,-1 3 4-15,-5 8-3 16,-9 6 1-16,-2 6 6 15,-10 3 0-15,1 0-17 0,4 16-46 32,0 9 22-32,4 5 39 15,2 2 5-15,1-5-51 0,3-3-51 16,-8-19-59-16,1-4-19 0</inkml:trace>
  <inkml:trace contextRef="#ctx0" brushRef="#br0" timeOffset="-99240.21">15370 1762 62 0,'0'0'123'16,"0"0"-95"-16,0 0 41 16,0 0-24-16,0 0-12 15,0 0 4-15,-62 176-2 16,55-161-6-16,2-6-19 16,2-4 2-16,2-4-2 15,-1-1-2-15,-2 0 18 16,-11 0 3-16,-4 0-8 0,-10 0-12 15,-7 0-6-15,-4 0-2 16,-6 3 0-16,-6 14 1 16,4 2 2-16,1 6-2 15,8 0-2-15,11-1-1 16,9-2 0-16,10-4-1 16,3-4-2-16,6-3 1 15,0-1 3-15,0-4 0 16,15-1 9-16,7-5 14 15,-3 0 19-15,9 0-13 16,-1-11-14-16,10-9-15 16,0-1-10-16,0 1-25 15,-3 2 4-15,-4 3 17 16,-6 5 10-16,-4 1 3 16,-7 3 1-16,-3 2 13 0,-6 4 17 0,-4 0 3 0,0 0-33 15,0 0-2-15,0 3-32 16,0 14 12-16,0 5 22 15,0 2 3-15,0 0-3 16,0-8 0-16,5-4 0 16,3-6-2-16,3-1 2 31,1-2 2-31,4-3 17 16,5 0-3-16,3 0-14 0,2-3-2 0,-3-6-8 15,1-2 0-15,-4-1 7 16,-1 1 1-16,-3 2 2 0,-4 1 2 15,-3 3 1 1,1 2 14 0,-9 1 5-16,-1 2-2 15,0 0-22-15,0 0 0 0,0 0-21 16,0 7 4 0,0 9 4-16,0 4 13 0,0 1-1 15,0-2 0-15,0-3 0 16,0-3-6-16,-1-6-20 15,1-3-18-15,0-2-47 16,0-2-83-16,0 0-86 16</inkml:trace>
  <inkml:trace contextRef="#ctx0" brushRef="#br0" timeOffset="-98956.51">15531 1917 456 0,'0'0'67'0,"0"0"-67"0,0 0-12 15,0 0-113-15,0 0 5 16,0 0 69-16,-4-15-33 16</inkml:trace>
  <inkml:trace contextRef="#ctx0" brushRef="#br0" timeOffset="-98294.93">15579 2143 42 0,'0'0'93'0,"0"0"-50"0,0 0-6 15,0 0-1-15,0 0 64 16,0 0 44-16,51 31-65 0,-23-31-69 15,5-4-1 1,-2-7-5-16,0-5 3 16,-3 0 2-1,0-5-9-15,-6 2-6 0,-9 1-28 0,-4 5 7 16,-9 4-45-16,0 5 62 16,-9 4 10-16,-8 0-12 15,-8 0 9-15,1 14-1 0,-4 4 8 16,7 4-5-16,-1-2 1 15,9 2 0-15,4-2-3 16,7-5 6-16,2-2-3 16,0-3 9-16,15-2 30 15,7-3 10-15,2-4-4 16,4-1-24-16,-1 0 7 16,2-3-20-16,5-11 6 15,0-6 0-15,1-2 9 16,1-5-15-16,-4 3-8 15,-5 2 1-15,-9 7-1 0,-8 7 0 16,-7 5 2-16,-3 3 3 16,0 0-5-16,0 0-15 15,0 2 3-15,0 12-2 16,0 4 14-16,0 5 1 16,0-3 1-16,0-1-1 15,0-3-1-15,0-6 0 16,2-3 0-16,1-2 0 15,4-5 0 1,-1 0 1-16,5 0 6 0,8 0 12 16,6-7-2-16,7-11-12 15,-2 1 4-15,1-5-9 16,-3 4 2-16,-7 4 2 16,-3 4-1-16,-11 7 5 0,-5 3-7 0,-2 0-1 15,0 0-6-15,0 0-6 16,6 16-5-16,2 2 15 15,2 5 1-15,-1-1-3 16,-6-5-5-16,3-4-11 16,-1-3 14-16,1-6 6 15,-1 0-1-15,3-2-5 16,2-2-15-16,3 0-30 16,-9 0-53-16,3 0-103 15</inkml:trace>
  <inkml:trace contextRef="#ctx0" brushRef="#br0" timeOffset="-98013.81">16637 1720 496 0,'0'0'0'0,"0"0"-5"16,0 0 4-16,0 0 2 16,0 0 4-16,0 0 19 15,0 0 21-15,-104 293-4 16,80-246-19-16,-2-4-18 0,12-5-3 16,-1-10-1-1,11-9-1-15,4-9-32 0,0-6-29 16,3-4-21-16,10 0-49 15</inkml:trace>
  <inkml:trace contextRef="#ctx0" brushRef="#br0" timeOffset="-97857.69">16634 2111 271 0,'0'0'166'16,"0"0"-71"-16,0 0-22 0,0 0-73 0,0 0-2 15,0 0 2-15,0 0 9 16,-86-41-9-16,42 33-3 15,-7-2-88-15,30 4-25 16,1 2-116-16</inkml:trace>
  <inkml:trace contextRef="#ctx0" brushRef="#br0" timeOffset="-88999.78">16669 2509 182 0,'4'1'133'0,"-4"-1"-128"16,0 0-5-16,0 0 1 16,0 0 10-16,0 1 50 15,0-1-2-15,0 0-20 16,0 0-28-16,0 0-11 16,0 0 9-16,0 0 19 15,0 0 1-15,0 0-29 16,0 0-4-16,-4 0-5 15,-6 0 9-15,0 0 0 16,-2 0 4-16,0 0-3 0,1 0-1 16,-5 0 1-16,0 0 0 15,-4 0-1-15,-1-2-1 16,-2-4 1-16,1 1 3 31,0 0-3-31,-6 1 0 0,0 0-3 16,-1 0 1-16,-4 2 3 0,0-2-1 0,0 0 2 15,-6-1-2-15,3 0 0 16,-2-1-6-16,2 2 6 16,-3-4-9-16,6 3-2 15,-1 0 5-15,1 1-3 16,1 1 9-16,2 0 0 16,-5 0-2-16,0 2 1 15,1-1-1-15,4-1 0 16,-4 2 2-16,1-3-4 15,0-1 1-15,-3 1-6 16,2-2 1-16,-4 1 1 16,2 1-9-16,1 2 16 0,-2-1 8 15,3 3-7 1,1 0 1-16,4 0 1 0,-2 0-3 16,1 0 0-16,2 0-2 31,0-1 4-31,-2-2 0 15,0-3-1-15,3 2 2 0,0 0 2 16,3-1 12-16,1 1-7 16,1 2 2-16,-2 0-7 0,3-1-2 15,-1 0 5-15,2 1-3 16,-1-1 0-16,1 2 2 16,0-1-6-16,1 1 6 15,-2 0-7-15,2-2 13 16,-5 3-5-16,2-3 1 15,-9 2-7-15,3-2 1 16,-3-3 1-16,0 5-2 16,0-2-2-16,3-2 1 15,1 1-1-15,0-2 3 16,7 2 5-16,-3 1-3 16,2 0 4-16,-4 2-5 15,5-1-3 1,-15 1 0-16,7 0-1 0,1 1 0 0,-6-2 0 15,7 2 0-15,-2 0 0 16,3 0 1-16,3-1-1 16,1-1 1-16,2 2-1 15,-3 0 0-15,2 0 0 16,-6 0 1-16,1-2 2 16,-6 2-3-16,6-2 0 15,1 2 0-15,-2 0 0 0,5 0 0 31,-2 0 0-31,3 0 0 16,-3 0-3-16,2 0 3 0,-3 0 3 16,3 0-2-1,-7 0-1-15,0 0 3 0,0 0-3 16,-3 0 2-16,4 0-2 16,-2 0 3-16,6 0-3 15,2 0-1-15,4 0 0 16,-6 0 1-16,2 0-1 15,-2 0 3-15,3 0-1 16,-3 0-1-16,-1 0 2 16,-1 0 1-16,3 0-3 0,-2 0 0 15,1 0 3-15,3 0-3 16,1 2-1-16,1 0 1 16,2 0-1-16,0-2 1 0,0 1 1 15,5-1 0-15,-5 0 0 16,1 0-1-16,-1 0 0 15,-5 0 1 1,2 0-1-16,-4 0-2 0,3 0 2 16,-4 0 0-16,-1 3 0 15,-1-2-1-15,-2 1 0 16,4 2 1-16,-4-4-1 16,0 2 2-16,1-2-1 15,1 0 2 1,-1 0-2-16,-3 0 1 15,1 0 0-15,2 0-2 0,-4 0 3 0,2 0-3 16,-1 0 2-16,-2 1-2 16,-2 2 1-16,4-2-1 31,-5 1 1-31,4 1 0 0,-1-3 1 16,0 3 1-16,1-3 0 15,-3 0-1-15,2 0-1 16,5 0 1-16,-2 1-2 15,6-1 1-15,-3 0 0 16,1 0 1-16,4 0-1 16,3 0 0-16,-5 0 1 0,2 1-1 15,-4 1 1 1,-2 1 1-16,1-3-2 0,-1 0 0 16,5 1 0-16,0-1 2 15,4 0-2-15,-2 0 0 16,2 0 0-16,1 0 0 15,-5 2-2-15,0-1 2 16,-3-1 0-16,-9 0 0 16,7 3 0-16,-5-3 0 15,-1 1 0-15,1-1-3 16,5 2 4-16,-4 1-2 0,5-3 2 0,-1 2-2 16,-1 0 1-16,4 3 0 15,-4-2-1-15,2-2 1 16,-1 2 1-16,-1-3-1 15,-3 1 0-15,3-1 1 16,-2 0-1-16,2 0 2 16,3 0-2-16,-3 0 1 15,3 0 0-15,-1 0-2 16,3 0 0-16,-1 2-1 16,2-1 2-16,-4 1 0 15,5-2 0 1,-1 0 2-16,-3 0-2 15,3 0 0-15,0 0 4 16,2 1-4-16,-3-1-1 16,2 2 0-16,3-1 0 15,-3 0 0-15,4 1 1 16,-3-1 0-16,0 2 0 16,-2-3 2-16,-2 1-2 15,-4-1 1-15,3 0 0 16,-3 0-1-16,1 0 0 15,5 0 0-15,-1 0 0 16,-1 0 0-16,5 0 0 0,4 0 0 16,-7 0 0-16,7 0-1 15,-6 3 0-15,-2-1 1 16,-1-1 1-16,2-1-1 16,-2 1-1-16,2-1 1 15,1 0 0-15,-1 0 0 16,4 0 0-16,-2 0 1 15,8 0-1-15,-3 0 1 0,-3 0-1 16,4 0 0-16,-4 0 0 16,-1 0 0-16,1 2-3 15,-7-1 3-15,0 1 0 16,1-1 1-16,-2 0-1 16,2-1 0-16,-3 0 0 15,6 0 2 1,-6 0-3-16,4 0 1 0,-3 0 0 15,-1 0 1-15,2 0-1 16,-4 0 0-16,3 0 0 16,-3 0 0-16,-2 0 0 15,4 0 0-15,-2 0 0 16,1 0-1-16,2 0-1 16,0 0 4-16,-2 0-2 15,3 0 0-15,0 0 1 16,4 0-1-16,-5 0 0 15,3-1-1-15,-2 0 1 0,1-1 2 0,-2 2-2 16,0 0 0-16,3-1-2 16,-1-1 2-16,2 2 0 15,-3-1 0-15,6 0 0 16,-6-1 1-16,4 1-2 16,-1 1 1-16,3 0 0 0,0-2 0 15,1 2 1-15,-3-1-1 16,-1-1 0-16,-4 2 0 15,3-1 0-15,-5 0 0 16,3-1 0-16,-3 2 0 16,4-1 0-16,-5-2 1 15,7 2 1-15,1-1-2 16,-1 1-1-16,4 1 1 16,3-2 5-16,-4 1-5 15,4 0 1-15,-4 1-1 16,3-2 0-16,-2 2-1 15,-2-1 3-15,3 0-2 0,-3-1 0 16,3 2 0 0,-1-1 2-16,-2 0 0 0,0 1 3 15,-3 0-4-15,2-3 0 16,-1 3-2-16,4 0 2 16,-4 0-2-16,3-2 1 31,-2 2 0-31,2-1 0 15,4 0 1-15,-5 1-1 0,2 0 0 16,-1 0 0-16,1 0 0 16,-1 0 0-16,1 0-1 15,0 0 1-15,-1 0 1 16,4-2-1-16,-5 2 2 16,0 0-2-16,-2-3 1 15,3 3-1-15,-2 0-1 16,-1 0 1-16,4 0 0 15,-2 0-1-15,-1 0 1 0,0 0 0 0,2 0-1 16,-2 0 1-16,1 0 2 16,0 0-2-16,3 0 0 15,-4 0 1-15,1 0-1 16,-3 0 5-16,1 0-5 16,1 0 0-16,-2 0 0 15,3 0 0-15,0 0-2 16,-1 0 2-16,-5 0 0 0,2 0 1 15,-4 0 0-15,0 0-1 16,1 0 0-16,-1 0-1 16,-4 0 0-16,3 2 2 15,0-1 0-15,-2 2 0 16,4-3-2-16,-2 3 0 16,-1-3 1-16,5 0 1 15,-4 4-1-15,2-3-1 16,2 3 0-16,-4-2 2 15,3 0-1-15,-6 1 1 16,1-1-1-16,-3-1 0 16,4 1 0-16,1-2 1 15,2 0-1-15,8 0 1 0,-5 0 1 16,8 0-1-16,-3 0 2 16,2 0 5-16,3 0 1 15,0 0-2-15,-3 0-6 16,2 0 0-16,-3 0-1 31,-2 0-1-31,-3 0 1 16,0 0 1-16,-4 0-1 15,5 0 0-15,-4 0-2 0,2 0 4 16,2 0-2-16,1 0 2 16,-2 0-2-16,0 0 0 15,1 0 2-15,-5 0-2 16,-2 0-2-16,-1 0 2 15,2 0 1-15,-6 0-1 0,2 1 0 16,2-1 0-16,2 1 0 16,0-1 0-16,-2 2 3 0,2-2-3 15,-1 0 1-15,-1 0 1 16,-1 0-1-16,2 0-1 16,-6 0 0-16,6 0 2 15,-3 0-2-15,1 0 0 16,1 0 1-16,-1 0 0 15,2 0-2-15,-1 0-1 16,8 1 2-16,-1-1 1 16,0 1 0-16,5-1 1 15,-3 0 4-15,2 0-6 16,-4 0 6-16,5 0 1 16,-1 0-6-16,1 0 6 15,0 0-2-15,-2 0-5 0,-1 0 5 16,2 0-2-16,1 0 2 15,1 0-3-15,3 0-1 16,-1 0 2 0,1 0-3-16,-4 0 3 0,1 0 1 15,0 0-3-15,2 0 1 16,3 0-2-16,2 0-3 16,4 0 1-16,-1 0-5 15,4 0-8-15,0 5-30 16,1-2-36-16,2-3-64 15,0 0-248-15</inkml:trace>
  <inkml:trace contextRef="#ctx0" brushRef="#br0" timeOffset="-82877.09">16976 2055 275 0,'0'0'63'0,"0"0"-21"15,0 0 8 1,0 0-15-16,0 0 19 0,0 0 11 0,8 0-24 16,-8 0-23-16,2 0-7 15,-2 0-9-15,0 0 0 16,0 0 5-16,0 0 1 15,0 0 0-15,0 0-1 16,0 0 4-16,0 0-10 0,0 0 4 16,0 0-5-16,0-2 5 15,0 1-5-15,0-2-7 16,-2 0-3-16,-6 0-1 31,-4 0-11-31,-4 0 15 16,-3 3 7-16,1 0 0 0,-5 0-4 15,2 0 1-15,2 10-6 16,2 7-2-16,5 3 8 16,0 4 3-16,5 0 0 0,6 0-3 15,1-2-1-15,0-5-5 16,0-2-5-16,11-2 8 16,6-7 0-16,2-1 4 15,2-5 2-15,0 0 5 16,-1 0 4-16,-2-4 0 15,-1-9-9-15,0-6-1 16,-5-4-9-16,-3-1-7 16,-4 0-14-16,-2 2-10 15,-1 5 41-15,-2 7 1 16,0 5-1-16,0 3 7 16,0 2 8-16,0-1-15 15,0 1-4-15,0 0-20 0,0 0 6 16,0 9 18-1,0 4 1-15,0 5-1 0,0-3 2 16,0-1-2-16,0 0 3 16,0-5-3-16,0 0 3 15,4 0-3 1,5-4 0-16,6-1-1 16,-1-2-2-16,4-2 3 0,-2 0 6 15,2 0 6-15,0 0-2 16,0-6 0-16,2-5 1 15,-3-3 0-15,0-4-6 16,-3-1 3-16,-1 2-7 16,-1 2 9-16,-5 5 14 15,-1 4-10-15,-4 2-1 16,-2 4-6-16,0 0 1 16,0 0-8-16,0 0-2 15,0 3-11-15,0 10 1 0,0 3 12 16,0 4 0-16,0-1 2 15,0-2-2 1,0-3 3-16,0-5-3 0,0-3 0 16,0 0-3-16,0-5 3 15,0-1-5-15,7 0 5 0,7 0 7 16,5-4 24 0,6-12-28-16,3-2 6 0,0-6 5 15,2 1-4-15,-4 2-8 16,-8 9 3-16,-5 5-5 15,-9 7 6-15,-2 0-6 16,-1 0-3-16,2 15-30 16,2 10 33-16,1 4 2 15,0 2 4-15,-3-3-4 16,0-1-1-16,-1-6-1 16,3-4 0-16,-2-4 0 0,0-4-3 15,7 2-21 1,1-4-39-16,-4-7-42 15,3 0-118-15</inkml:trace>
  <inkml:trace contextRef="#ctx0" brushRef="#br0" timeOffset="-81779.13">17900 2141 314 0,'0'0'28'15,"0"0"-2"-15,0 0 13 16,0 0 5-16,0 0 19 16,0 0 10-16,-139-11-73 15,121 29 1-15,2 1-1 0,2 1 0 16,4-3-1-1,4-2-1-15,6-2 2 0,0-3-2 32,0-3-12-32,0-4 2 15,9-3 11-15,10 0 1 0,6 0 27 0,3-9 3 16,4-5-27-16,1-7-3 16,-2-2-6-16,-1 0-1 15,-11 7-12-15,-6 8 18 16,-8 3-10-16,-5 5 4 15,0 0 7-15,0 3-24 16,0 13 16-16,0 3 8 16,0-1-2-16,0 0 2 15,0-6 0-15,0-3 0 16,5-3-6-16,4-3-8 16,5-1 0-16,4-2 14 15,8 0 25-15,5 0-25 0,-1-10 12 16,0-7-10-16,3-8 3 15,-10-5 1 1,0-4-6-16,-4-8-1 0,-3 0 1 16,-5 0 6-16,-4 4-6 31,-5 6 0-31,-2 6-4 16,0 9 3-16,0 7 1 0,0 7 9 0,0 3-4 15,-6 0-5-15,-5 8-22 0,-1 19 22 16,-1 9 7-16,0 4-2 15,-1 5 10-15,3-2-6 16,4-3 0-16,1-5-6 16,5-9 0-16,1-5-3 15,0-3 2-15,0-11-2 16,0 1 5-16,13-4 4 16,5-4 4-16,8 0 3 15,0 0-9-15,3-1 4 16,3-15-5-16,-4-5-6 15,-4-1-1-15,-1 1 1 16,-9 2-4-16,-5 9 6 16,-5 3-2-16,-2 6 15 15,0 1-9 1,-2 0-6 0,0 0-18-16,0 6 3 0,0 13 15 0,0 1-1 15,0-1 1-15,0-2 2 0,0-4-2 16,6-1-1-16,6-4 1 15,6-3 0-15,4 2 0 16,8-5 2-16,3-2 1 16,0 0-3-16,1 0 0 15,-3-4-1-15,-1-8-12 16,-4-3 12-16,-6 1 0 16,-7 1-1-16,-6 6-3 15,-4 3 5-15,-3 3 29 0,0 1-26 16,0 0-3-1,0 4-17-15,-3 18 17 0,-11 8 1 16,-3 10 9 0,-1 2 10-16,4 4-16 0,-4 1 1 31,0-5-2-31,1-5-3 16,0-9 1-16,1-8-2 0,5-5-23 0,3-10-46 15,2-5-59-15,6 0-116 16</inkml:trace>
  <inkml:trace contextRef="#ctx0" brushRef="#br0" timeOffset="-81355.38">18683 2311 469 0,'0'0'64'15,"0"0"-61"-15,0 0-3 0,0 0-27 16,0 0 13-16,0 0 14 15,0 0 36-15,235-116-36 16,-201 101-7-16,1 0-9 16,-1-1-15-16,-6 2 7 15,-9 0 13-15,-6 4 5 16,-11 4-57-16,-2 2 55 31,0 4 4-31,-3 0-43 16,-15 0 35-16,-4 0 12 0,3 0 5 15,-1 10 18-15,0 2 5 16,6 1 17-16,2 2-31 16,3-1 2-16,3-1-9 15,5 3-3-15,1 2 7 16,0 0 11-16,0 1-7 16,7 2 5-16,0-3-7 15,0-2-9-15,-6-3 1 16,-1-3-4-16,0-2-1 15,0-4-2-15,-2-2 1 0,-14-2-17 16,2 0-42 0,3-2-68-16,3-7-96 15</inkml:trace>
  <inkml:trace contextRef="#ctx0" brushRef="#br0" timeOffset="-81122.66">19139 2195 94 0,'0'0'101'15,"0"0"-25"-15,0 0-32 16,0 0-9-16,0 0 7 16,0 0-23-16,5 113-1 15,-11-104-16-15,0-3-2 0,3-3-4 16,0-3-68-16,2 0-38 15,1 0 52-15,-2-3-43 16</inkml:trace>
  <inkml:trace contextRef="#ctx0" brushRef="#br0" timeOffset="-80993.69">19139 2195 51 0,'-4'24'141'0,"4"-24"-42"16,0 0 15-16,0 0-13 16,0 0-6-16,0 0-47 15,70-157-19-15,-69 152-22 31,2 5-7-31,0 0-43 16,6 2-74-16,3 14-53 16,-9-4 23-16</inkml:trace>
  <inkml:trace contextRef="#ctx0" brushRef="#br0" timeOffset="-80654.78">19358 2221 274 0,'0'0'178'15,"0"0"-169"-15,0 0-13 16,0 0 5-16,0 0-1 0,0 0 14 16,107-33-10-16,-107 26 3 15,0 4-7-15,0-1-48 16,0 4-15 0,-15 0 62-16,1 0-3 0,-2 0 4 0,1 0-9 15,-1 8 3-15,2 4 6 16,2-1 2-16,1 1 0 15,6 1 14-15,-1 2 9 0,1-3 22 16,3 0-13 0,1-1 9-16,1 2-12 0,0-2-15 15,0 1 1-15,0-1-11 16,0-1-4-16,-2-1-2 16,-11 1-18-16,-9-3-78 15,8-7-60-15,-5 0-114 16</inkml:trace>
  <inkml:trace contextRef="#ctx0" brushRef="#br0" timeOffset="-79928.53">19057 2537 113 0,'0'0'35'16,"0"0"-10"-16,0 0 26 16,0 0-1-16,0 0 21 15,0 0 0-15,5 5-26 16,-5-5-25-16,0 0-8 16,0 0 0-16,0 0 11 0,-11 0 14 0,-4 0-12 15,-2 0-4-15,-9 0 2 16,-3 0-11-16,-5 0-3 15,-7 0-8-15,-3-3-1 16,-5-1 2-16,-8-1 3 16,2 1-3-16,-3 1-1 15,-2 0 1-15,-2 3-2 16,-1 0 4-16,-3-1-3 0,-3 1-1 16,1-2 0-16,-3 2 0 15,3-1 0-15,0-1 0 16,0 1 0-16,-3-5-2 15,2 1 2-15,5-1 0 16,2-2 0-16,0-1-1 16,0-1 0-16,-1 2-3 15,3 0 1-15,3 3 2 16,0-1 0-16,6-2 0 16,1 0 1-16,1-1 0 15,3 1-1-15,2-1 1 16,2 1 0-16,3-3 0 15,3 3-11-15,5 1 2 0,1 0 2 16,9 1 0 0,6 4 4-16,4-3 3 0,4 2-1 31,0 1-16-31,7 0-78 16,0 0-162-16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12/19/2020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1843084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313593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3369580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23</a:t>
            </a:fld>
            <a:endParaRPr lang="en-US" dirty="0"/>
          </a:p>
        </p:txBody>
      </p:sp>
    </p:spTree>
    <p:extLst>
      <p:ext uri="{BB962C8B-B14F-4D97-AF65-F5344CB8AC3E}">
        <p14:creationId xmlns:p14="http://schemas.microsoft.com/office/powerpoint/2010/main" val="388067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245035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159664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26</a:t>
            </a:fld>
            <a:endParaRPr lang="en-US" dirty="0"/>
          </a:p>
        </p:txBody>
      </p:sp>
    </p:spTree>
    <p:extLst>
      <p:ext uri="{BB962C8B-B14F-4D97-AF65-F5344CB8AC3E}">
        <p14:creationId xmlns:p14="http://schemas.microsoft.com/office/powerpoint/2010/main" val="1842053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284037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27102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30</a:t>
            </a:fld>
            <a:endParaRPr lang="en-US" dirty="0"/>
          </a:p>
        </p:txBody>
      </p:sp>
    </p:spTree>
    <p:extLst>
      <p:ext uri="{BB962C8B-B14F-4D97-AF65-F5344CB8AC3E}">
        <p14:creationId xmlns:p14="http://schemas.microsoft.com/office/powerpoint/2010/main" val="1153890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1857872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10</a:t>
            </a:fld>
            <a:endParaRPr lang="en-US" dirty="0"/>
          </a:p>
        </p:txBody>
      </p:sp>
    </p:spTree>
    <p:extLst>
      <p:ext uri="{BB962C8B-B14F-4D97-AF65-F5344CB8AC3E}">
        <p14:creationId xmlns:p14="http://schemas.microsoft.com/office/powerpoint/2010/main" val="4083283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804883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3989931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3061152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31967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3108896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41</a:t>
            </a:fld>
            <a:endParaRPr lang="en-US" dirty="0"/>
          </a:p>
        </p:txBody>
      </p:sp>
    </p:spTree>
    <p:extLst>
      <p:ext uri="{BB962C8B-B14F-4D97-AF65-F5344CB8AC3E}">
        <p14:creationId xmlns:p14="http://schemas.microsoft.com/office/powerpoint/2010/main" val="38135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2103836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43</a:t>
            </a:fld>
            <a:endParaRPr lang="en-US" dirty="0"/>
          </a:p>
        </p:txBody>
      </p:sp>
    </p:spTree>
    <p:extLst>
      <p:ext uri="{BB962C8B-B14F-4D97-AF65-F5344CB8AC3E}">
        <p14:creationId xmlns:p14="http://schemas.microsoft.com/office/powerpoint/2010/main" val="3042541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47</a:t>
            </a:fld>
            <a:endParaRPr lang="en-US" dirty="0"/>
          </a:p>
        </p:txBody>
      </p:sp>
    </p:spTree>
    <p:extLst>
      <p:ext uri="{BB962C8B-B14F-4D97-AF65-F5344CB8AC3E}">
        <p14:creationId xmlns:p14="http://schemas.microsoft.com/office/powerpoint/2010/main" val="136009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7:notes"/>
          <p:cNvSpPr txBox="1">
            <a:spLocks noGrp="1"/>
          </p:cNvSpPr>
          <p:nvPr>
            <p:ph type="body" idx="1"/>
          </p:nvPr>
        </p:nvSpPr>
        <p:spPr>
          <a:xfrm>
            <a:off x="82550" y="4807745"/>
            <a:ext cx="6627000" cy="446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500" b="0" i="0" u="none" strike="noStrike" cap="none">
              <a:solidFill>
                <a:schemeClr val="dk1"/>
              </a:solidFill>
              <a:latin typeface="Arial"/>
              <a:ea typeface="Arial"/>
              <a:cs typeface="Arial"/>
              <a:sym typeface="Arial"/>
            </a:endParaRPr>
          </a:p>
        </p:txBody>
      </p:sp>
      <p:sp>
        <p:nvSpPr>
          <p:cNvPr id="404" name="Google Shape;404;p77:notes"/>
          <p:cNvSpPr txBox="1">
            <a:spLocks noGrp="1"/>
          </p:cNvSpPr>
          <p:nvPr>
            <p:ph type="ftr" idx="11"/>
          </p:nvPr>
        </p:nvSpPr>
        <p:spPr>
          <a:xfrm>
            <a:off x="410358" y="9615525"/>
            <a:ext cx="48171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1400"/>
              <a:buNone/>
            </a:pPr>
            <a:r>
              <a:rPr lang="en-US" sz="900">
                <a:solidFill>
                  <a:schemeClr val="dk1"/>
                </a:solidFill>
                <a:latin typeface="Arial"/>
                <a:ea typeface="Arial"/>
                <a:cs typeface="Arial"/>
                <a:sym typeface="Arial"/>
              </a:rPr>
              <a:t>Titel der Präsentation in 9 pt CorpoS Regular | Abteilung | Datum</a:t>
            </a:r>
            <a:endParaRPr sz="900">
              <a:solidFill>
                <a:schemeClr val="dk1"/>
              </a:solidFill>
              <a:latin typeface="Arial"/>
              <a:ea typeface="Arial"/>
              <a:cs typeface="Arial"/>
              <a:sym typeface="Arial"/>
            </a:endParaRPr>
          </a:p>
        </p:txBody>
      </p:sp>
      <p:sp>
        <p:nvSpPr>
          <p:cNvPr id="405" name="Google Shape;405;p77:notes"/>
          <p:cNvSpPr txBox="1">
            <a:spLocks noGrp="1"/>
          </p:cNvSpPr>
          <p:nvPr>
            <p:ph type="sldNum" idx="12"/>
          </p:nvPr>
        </p:nvSpPr>
        <p:spPr>
          <a:xfrm>
            <a:off x="0" y="9615525"/>
            <a:ext cx="374700" cy="312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48</a:t>
            </a:fld>
            <a:endParaRPr sz="900">
              <a:solidFill>
                <a:schemeClr val="dk1"/>
              </a:solidFill>
              <a:latin typeface="Arial"/>
              <a:ea typeface="Arial"/>
              <a:cs typeface="Arial"/>
              <a:sym typeface="Arial"/>
            </a:endParaRPr>
          </a:p>
        </p:txBody>
      </p:sp>
    </p:spTree>
    <p:extLst>
      <p:ext uri="{BB962C8B-B14F-4D97-AF65-F5344CB8AC3E}">
        <p14:creationId xmlns:p14="http://schemas.microsoft.com/office/powerpoint/2010/main" val="108742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3298012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7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78:notes"/>
          <p:cNvSpPr txBox="1">
            <a:spLocks noGrp="1"/>
          </p:cNvSpPr>
          <p:nvPr>
            <p:ph type="body" idx="1"/>
          </p:nvPr>
        </p:nvSpPr>
        <p:spPr>
          <a:xfrm>
            <a:off x="82550" y="4807745"/>
            <a:ext cx="6627008" cy="44677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dk1"/>
              </a:solidFill>
              <a:latin typeface="Arial"/>
              <a:ea typeface="Arial"/>
              <a:cs typeface="Arial"/>
              <a:sym typeface="Arial"/>
            </a:endParaRPr>
          </a:p>
        </p:txBody>
      </p:sp>
      <p:sp>
        <p:nvSpPr>
          <p:cNvPr id="412" name="Google Shape;412;p78:notes"/>
          <p:cNvSpPr txBox="1">
            <a:spLocks noGrp="1"/>
          </p:cNvSpPr>
          <p:nvPr>
            <p:ph type="ftr" idx="11"/>
          </p:nvPr>
        </p:nvSpPr>
        <p:spPr>
          <a:xfrm>
            <a:off x="410358" y="9615525"/>
            <a:ext cx="4817250" cy="312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Titel der Präsentation in 9 pt CorpoS Regular | Abteilung | Datum</a:t>
            </a:r>
            <a:endParaRPr sz="900" b="0" i="0" u="none" strike="noStrike" cap="none">
              <a:solidFill>
                <a:schemeClr val="dk1"/>
              </a:solidFill>
              <a:latin typeface="Arial"/>
              <a:ea typeface="Arial"/>
              <a:cs typeface="Arial"/>
              <a:sym typeface="Arial"/>
            </a:endParaRPr>
          </a:p>
        </p:txBody>
      </p:sp>
      <p:sp>
        <p:nvSpPr>
          <p:cNvPr id="413" name="Google Shape;413;p78:notes"/>
          <p:cNvSpPr txBox="1">
            <a:spLocks noGrp="1"/>
          </p:cNvSpPr>
          <p:nvPr>
            <p:ph type="sldNum" idx="12"/>
          </p:nvPr>
        </p:nvSpPr>
        <p:spPr>
          <a:xfrm>
            <a:off x="0" y="9615525"/>
            <a:ext cx="374675" cy="312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1"/>
                </a:solidFill>
                <a:latin typeface="Arial"/>
                <a:ea typeface="Arial"/>
                <a:cs typeface="Arial"/>
                <a:sym typeface="Arial"/>
              </a:rPr>
              <a:t>49</a:t>
            </a:fld>
            <a:endParaRPr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62004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51</a:t>
            </a:fld>
            <a:endParaRPr lang="en-US" dirty="0"/>
          </a:p>
        </p:txBody>
      </p:sp>
    </p:spTree>
    <p:extLst>
      <p:ext uri="{BB962C8B-B14F-4D97-AF65-F5344CB8AC3E}">
        <p14:creationId xmlns:p14="http://schemas.microsoft.com/office/powerpoint/2010/main" val="228383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52</a:t>
            </a:fld>
            <a:endParaRPr lang="en-US" dirty="0"/>
          </a:p>
        </p:txBody>
      </p:sp>
    </p:spTree>
    <p:extLst>
      <p:ext uri="{BB962C8B-B14F-4D97-AF65-F5344CB8AC3E}">
        <p14:creationId xmlns:p14="http://schemas.microsoft.com/office/powerpoint/2010/main" val="145220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560887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54</a:t>
            </a:fld>
            <a:endParaRPr lang="en-US" dirty="0"/>
          </a:p>
        </p:txBody>
      </p:sp>
    </p:spTree>
    <p:extLst>
      <p:ext uri="{BB962C8B-B14F-4D97-AF65-F5344CB8AC3E}">
        <p14:creationId xmlns:p14="http://schemas.microsoft.com/office/powerpoint/2010/main" val="363376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55</a:t>
            </a:fld>
            <a:endParaRPr lang="en-US" dirty="0"/>
          </a:p>
        </p:txBody>
      </p:sp>
    </p:spTree>
    <p:extLst>
      <p:ext uri="{BB962C8B-B14F-4D97-AF65-F5344CB8AC3E}">
        <p14:creationId xmlns:p14="http://schemas.microsoft.com/office/powerpoint/2010/main" val="659003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68</a:t>
            </a:fld>
            <a:endParaRPr lang="en-US" dirty="0"/>
          </a:p>
        </p:txBody>
      </p:sp>
    </p:spTree>
    <p:extLst>
      <p:ext uri="{BB962C8B-B14F-4D97-AF65-F5344CB8AC3E}">
        <p14:creationId xmlns:p14="http://schemas.microsoft.com/office/powerpoint/2010/main" val="84576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69</a:t>
            </a:fld>
            <a:endParaRPr lang="en-US" dirty="0"/>
          </a:p>
        </p:txBody>
      </p:sp>
    </p:spTree>
    <p:extLst>
      <p:ext uri="{BB962C8B-B14F-4D97-AF65-F5344CB8AC3E}">
        <p14:creationId xmlns:p14="http://schemas.microsoft.com/office/powerpoint/2010/main" val="2743391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70</a:t>
            </a:fld>
            <a:endParaRPr lang="en-US" dirty="0"/>
          </a:p>
        </p:txBody>
      </p:sp>
    </p:spTree>
    <p:extLst>
      <p:ext uri="{BB962C8B-B14F-4D97-AF65-F5344CB8AC3E}">
        <p14:creationId xmlns:p14="http://schemas.microsoft.com/office/powerpoint/2010/main" val="465233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71</a:t>
            </a:fld>
            <a:endParaRPr lang="en-US" dirty="0"/>
          </a:p>
        </p:txBody>
      </p:sp>
    </p:spTree>
    <p:extLst>
      <p:ext uri="{BB962C8B-B14F-4D97-AF65-F5344CB8AC3E}">
        <p14:creationId xmlns:p14="http://schemas.microsoft.com/office/powerpoint/2010/main" val="254533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3606517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72</a:t>
            </a:fld>
            <a:endParaRPr lang="en-US" dirty="0"/>
          </a:p>
        </p:txBody>
      </p:sp>
    </p:spTree>
    <p:extLst>
      <p:ext uri="{BB962C8B-B14F-4D97-AF65-F5344CB8AC3E}">
        <p14:creationId xmlns:p14="http://schemas.microsoft.com/office/powerpoint/2010/main" val="1964210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73</a:t>
            </a:fld>
            <a:endParaRPr lang="en-US" dirty="0"/>
          </a:p>
        </p:txBody>
      </p:sp>
    </p:spTree>
    <p:extLst>
      <p:ext uri="{BB962C8B-B14F-4D97-AF65-F5344CB8AC3E}">
        <p14:creationId xmlns:p14="http://schemas.microsoft.com/office/powerpoint/2010/main" val="3491914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74</a:t>
            </a:fld>
            <a:endParaRPr lang="en-US" dirty="0"/>
          </a:p>
        </p:txBody>
      </p:sp>
    </p:spTree>
    <p:extLst>
      <p:ext uri="{BB962C8B-B14F-4D97-AF65-F5344CB8AC3E}">
        <p14:creationId xmlns:p14="http://schemas.microsoft.com/office/powerpoint/2010/main" val="1726279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76</a:t>
            </a:fld>
            <a:endParaRPr lang="en-US" dirty="0"/>
          </a:p>
        </p:txBody>
      </p:sp>
    </p:spTree>
    <p:extLst>
      <p:ext uri="{BB962C8B-B14F-4D97-AF65-F5344CB8AC3E}">
        <p14:creationId xmlns:p14="http://schemas.microsoft.com/office/powerpoint/2010/main" val="2278496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81</a:t>
            </a:fld>
            <a:endParaRPr lang="en-US" dirty="0"/>
          </a:p>
        </p:txBody>
      </p:sp>
    </p:spTree>
    <p:extLst>
      <p:ext uri="{BB962C8B-B14F-4D97-AF65-F5344CB8AC3E}">
        <p14:creationId xmlns:p14="http://schemas.microsoft.com/office/powerpoint/2010/main" val="17413920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82</a:t>
            </a:fld>
            <a:endParaRPr lang="en-US" dirty="0"/>
          </a:p>
        </p:txBody>
      </p:sp>
    </p:spTree>
    <p:extLst>
      <p:ext uri="{BB962C8B-B14F-4D97-AF65-F5344CB8AC3E}">
        <p14:creationId xmlns:p14="http://schemas.microsoft.com/office/powerpoint/2010/main" val="12373222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84</a:t>
            </a:fld>
            <a:endParaRPr lang="en-US" dirty="0"/>
          </a:p>
        </p:txBody>
      </p:sp>
    </p:spTree>
    <p:extLst>
      <p:ext uri="{BB962C8B-B14F-4D97-AF65-F5344CB8AC3E}">
        <p14:creationId xmlns:p14="http://schemas.microsoft.com/office/powerpoint/2010/main" val="1929436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0679a4746_0_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0679a4746_0_3:notes"/>
          <p:cNvSpPr txBox="1">
            <a:spLocks noGrp="1"/>
          </p:cNvSpPr>
          <p:nvPr>
            <p:ph type="body" idx="1"/>
          </p:nvPr>
        </p:nvSpPr>
        <p:spPr>
          <a:xfrm>
            <a:off x="82550" y="4807745"/>
            <a:ext cx="6627000" cy="446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2" name="Google Shape;252;g50679a4746_0_3:notes"/>
          <p:cNvSpPr txBox="1">
            <a:spLocks noGrp="1"/>
          </p:cNvSpPr>
          <p:nvPr>
            <p:ph type="sldNum" idx="12"/>
          </p:nvPr>
        </p:nvSpPr>
        <p:spPr>
          <a:xfrm>
            <a:off x="0" y="9615525"/>
            <a:ext cx="374700" cy="312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900"/>
              <a:buFont typeface="Arial"/>
              <a:buNone/>
            </a:pPr>
            <a:fld id="{00000000-1234-1234-1234-123412341234}" type="slidenum">
              <a:rPr lang="en"/>
              <a:t>86</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0679a4746_0_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0679a4746_0_3:notes"/>
          <p:cNvSpPr txBox="1">
            <a:spLocks noGrp="1"/>
          </p:cNvSpPr>
          <p:nvPr>
            <p:ph type="body" idx="1"/>
          </p:nvPr>
        </p:nvSpPr>
        <p:spPr>
          <a:xfrm>
            <a:off x="82550" y="4807745"/>
            <a:ext cx="6627000" cy="446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52" name="Google Shape;252;g50679a4746_0_3:notes"/>
          <p:cNvSpPr txBox="1">
            <a:spLocks noGrp="1"/>
          </p:cNvSpPr>
          <p:nvPr>
            <p:ph type="sldNum" idx="12"/>
          </p:nvPr>
        </p:nvSpPr>
        <p:spPr>
          <a:xfrm>
            <a:off x="0" y="9615525"/>
            <a:ext cx="374700" cy="312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900"/>
              <a:buFont typeface="Arial"/>
              <a:buNone/>
            </a:pPr>
            <a:fld id="{00000000-1234-1234-1234-123412341234}" type="slidenum">
              <a:rPr lang="en"/>
              <a:t>87</a:t>
            </a:fld>
            <a:endParaRPr/>
          </a:p>
        </p:txBody>
      </p:sp>
    </p:spTree>
    <p:extLst>
      <p:ext uri="{BB962C8B-B14F-4D97-AF65-F5344CB8AC3E}">
        <p14:creationId xmlns:p14="http://schemas.microsoft.com/office/powerpoint/2010/main" val="1368311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13</a:t>
            </a:fld>
            <a:endParaRPr lang="en-US" dirty="0"/>
          </a:p>
        </p:txBody>
      </p:sp>
    </p:spTree>
    <p:extLst>
      <p:ext uri="{BB962C8B-B14F-4D97-AF65-F5344CB8AC3E}">
        <p14:creationId xmlns:p14="http://schemas.microsoft.com/office/powerpoint/2010/main" val="2038795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0679a4746_0_5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0679a4746_0_58:notes"/>
          <p:cNvSpPr txBox="1">
            <a:spLocks noGrp="1"/>
          </p:cNvSpPr>
          <p:nvPr>
            <p:ph type="body" idx="1"/>
          </p:nvPr>
        </p:nvSpPr>
        <p:spPr>
          <a:xfrm>
            <a:off x="82550" y="4807745"/>
            <a:ext cx="6627000" cy="446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4" name="Google Shape;284;g50679a4746_0_58:notes"/>
          <p:cNvSpPr txBox="1">
            <a:spLocks noGrp="1"/>
          </p:cNvSpPr>
          <p:nvPr>
            <p:ph type="sldNum" idx="12"/>
          </p:nvPr>
        </p:nvSpPr>
        <p:spPr>
          <a:xfrm>
            <a:off x="0" y="9615525"/>
            <a:ext cx="374700" cy="312600"/>
          </a:xfrm>
          <a:prstGeom prst="rect">
            <a:avLst/>
          </a:prstGeom>
        </p:spPr>
        <p:txBody>
          <a:bodyPr spcFirstLastPara="1" wrap="square" lIns="0" tIns="0" rIns="0" bIns="0" anchor="ctr" anchorCtr="0">
            <a:noAutofit/>
          </a:bodyPr>
          <a:lstStyle/>
          <a:p>
            <a:pPr marL="0" lvl="0" indent="0" algn="ctr" rtl="0">
              <a:spcBef>
                <a:spcPts val="0"/>
              </a:spcBef>
              <a:spcAft>
                <a:spcPts val="0"/>
              </a:spcAft>
              <a:buClr>
                <a:srgbClr val="000000"/>
              </a:buClr>
              <a:buSzPts val="900"/>
              <a:buFont typeface="Arial"/>
              <a:buNone/>
            </a:pPr>
            <a:fld id="{00000000-1234-1234-1234-123412341234}" type="slidenum">
              <a:rPr lang="en"/>
              <a:t>89</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7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72:notes"/>
          <p:cNvSpPr txBox="1">
            <a:spLocks noGrp="1"/>
          </p:cNvSpPr>
          <p:nvPr>
            <p:ph type="body" idx="1"/>
          </p:nvPr>
        </p:nvSpPr>
        <p:spPr>
          <a:xfrm>
            <a:off x="82550" y="4807745"/>
            <a:ext cx="6627000" cy="446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SzPts val="1400"/>
              <a:buNone/>
            </a:pPr>
            <a:endParaRPr sz="1500" b="0" i="0" u="none" strike="noStrike" cap="none">
              <a:solidFill>
                <a:schemeClr val="dk1"/>
              </a:solidFill>
              <a:latin typeface="Arial"/>
              <a:ea typeface="Arial"/>
              <a:cs typeface="Arial"/>
              <a:sym typeface="Arial"/>
            </a:endParaRPr>
          </a:p>
        </p:txBody>
      </p:sp>
      <p:sp>
        <p:nvSpPr>
          <p:cNvPr id="340" name="Google Shape;340;p72:notes"/>
          <p:cNvSpPr txBox="1">
            <a:spLocks noGrp="1"/>
          </p:cNvSpPr>
          <p:nvPr>
            <p:ph type="ftr" idx="11"/>
          </p:nvPr>
        </p:nvSpPr>
        <p:spPr>
          <a:xfrm>
            <a:off x="410358" y="9615525"/>
            <a:ext cx="48171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SzPts val="1400"/>
              <a:buNone/>
            </a:pPr>
            <a:r>
              <a:rPr lang="en-US" sz="900">
                <a:solidFill>
                  <a:schemeClr val="dk1"/>
                </a:solidFill>
                <a:latin typeface="Arial"/>
                <a:ea typeface="Arial"/>
                <a:cs typeface="Arial"/>
                <a:sym typeface="Arial"/>
              </a:rPr>
              <a:t>Titel der Präsentation in 9 pt CorpoS Regular | Abteilung | Datum</a:t>
            </a:r>
            <a:endParaRPr sz="900">
              <a:solidFill>
                <a:schemeClr val="dk1"/>
              </a:solidFill>
              <a:latin typeface="Arial"/>
              <a:ea typeface="Arial"/>
              <a:cs typeface="Arial"/>
              <a:sym typeface="Arial"/>
            </a:endParaRPr>
          </a:p>
        </p:txBody>
      </p:sp>
      <p:sp>
        <p:nvSpPr>
          <p:cNvPr id="341" name="Google Shape;341;p72:notes"/>
          <p:cNvSpPr txBox="1">
            <a:spLocks noGrp="1"/>
          </p:cNvSpPr>
          <p:nvPr>
            <p:ph type="sldNum" idx="12"/>
          </p:nvPr>
        </p:nvSpPr>
        <p:spPr>
          <a:xfrm>
            <a:off x="0" y="9615525"/>
            <a:ext cx="374700" cy="312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SzPts val="900"/>
              <a:buNone/>
            </a:pPr>
            <a:fld id="{00000000-1234-1234-1234-123412341234}" type="slidenum">
              <a:rPr lang="en-US" sz="900">
                <a:solidFill>
                  <a:schemeClr val="dk1"/>
                </a:solidFill>
                <a:latin typeface="Arial"/>
                <a:ea typeface="Arial"/>
                <a:cs typeface="Arial"/>
                <a:sym typeface="Arial"/>
              </a:rPr>
              <a:t>93</a:t>
            </a:fld>
            <a:endParaRPr sz="9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7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73:notes"/>
          <p:cNvSpPr txBox="1">
            <a:spLocks noGrp="1"/>
          </p:cNvSpPr>
          <p:nvPr>
            <p:ph type="body" idx="1"/>
          </p:nvPr>
        </p:nvSpPr>
        <p:spPr>
          <a:xfrm>
            <a:off x="82550" y="4807745"/>
            <a:ext cx="6627008" cy="44677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S - input</a:t>
            </a:r>
            <a:endParaRPr/>
          </a:p>
          <a:p>
            <a:pPr marL="0" marR="0" lvl="0" indent="0" algn="l" rtl="0">
              <a:lnSpc>
                <a:spcPct val="100000"/>
              </a:lnSpc>
              <a:spcBef>
                <a:spcPts val="0"/>
              </a:spcBef>
              <a:spcAft>
                <a:spcPts val="0"/>
              </a:spcAft>
              <a:buClr>
                <a:srgbClr val="000000"/>
              </a:buClr>
              <a:buSzPts val="1400"/>
              <a:buFont typeface="Arial"/>
              <a:buNone/>
            </a:pPr>
            <a:r>
              <a:rPr lang="en-US"/>
              <a:t>d - dimension</a:t>
            </a:r>
            <a:endParaRPr/>
          </a:p>
          <a:p>
            <a:pPr marL="0" marR="0" lvl="0" indent="0" algn="l" rtl="0">
              <a:lnSpc>
                <a:spcPct val="100000"/>
              </a:lnSpc>
              <a:spcBef>
                <a:spcPts val="0"/>
              </a:spcBef>
              <a:spcAft>
                <a:spcPts val="0"/>
              </a:spcAft>
              <a:buClr>
                <a:srgbClr val="000000"/>
              </a:buClr>
              <a:buSzPts val="1400"/>
              <a:buFont typeface="Arial"/>
              <a:buNone/>
            </a:pPr>
            <a:r>
              <a:rPr lang="en-US"/>
              <a:t>p - output</a:t>
            </a:r>
            <a:endParaRPr/>
          </a:p>
        </p:txBody>
      </p:sp>
      <p:sp>
        <p:nvSpPr>
          <p:cNvPr id="348" name="Google Shape;348;p73:notes"/>
          <p:cNvSpPr txBox="1">
            <a:spLocks noGrp="1"/>
          </p:cNvSpPr>
          <p:nvPr>
            <p:ph type="ftr" idx="11"/>
          </p:nvPr>
        </p:nvSpPr>
        <p:spPr>
          <a:xfrm>
            <a:off x="410358" y="9615525"/>
            <a:ext cx="4817250" cy="312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Titel der Präsentation in 9 pt CorpoS Regular | Abteilung | Datum</a:t>
            </a:r>
            <a:endParaRPr sz="900" b="0" i="0" u="none" strike="noStrike" cap="none">
              <a:solidFill>
                <a:schemeClr val="dk1"/>
              </a:solidFill>
              <a:latin typeface="Arial"/>
              <a:ea typeface="Arial"/>
              <a:cs typeface="Arial"/>
              <a:sym typeface="Arial"/>
            </a:endParaRPr>
          </a:p>
        </p:txBody>
      </p:sp>
      <p:sp>
        <p:nvSpPr>
          <p:cNvPr id="349" name="Google Shape;349;p73:notes"/>
          <p:cNvSpPr txBox="1">
            <a:spLocks noGrp="1"/>
          </p:cNvSpPr>
          <p:nvPr>
            <p:ph type="sldNum" idx="12"/>
          </p:nvPr>
        </p:nvSpPr>
        <p:spPr>
          <a:xfrm>
            <a:off x="0" y="9615525"/>
            <a:ext cx="374675" cy="312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1"/>
                </a:solidFill>
                <a:latin typeface="Arial"/>
                <a:ea typeface="Arial"/>
                <a:cs typeface="Arial"/>
                <a:sym typeface="Arial"/>
              </a:rPr>
              <a:t>94</a:t>
            </a:fld>
            <a:endParaRPr sz="9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7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74:notes"/>
          <p:cNvSpPr txBox="1">
            <a:spLocks noGrp="1"/>
          </p:cNvSpPr>
          <p:nvPr>
            <p:ph type="body" idx="1"/>
          </p:nvPr>
        </p:nvSpPr>
        <p:spPr>
          <a:xfrm>
            <a:off x="82550" y="4807745"/>
            <a:ext cx="6627008" cy="446770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chemeClr val="dk1"/>
              </a:solidFill>
              <a:latin typeface="Arial"/>
              <a:ea typeface="Arial"/>
              <a:cs typeface="Arial"/>
              <a:sym typeface="Arial"/>
            </a:endParaRPr>
          </a:p>
        </p:txBody>
      </p:sp>
      <p:sp>
        <p:nvSpPr>
          <p:cNvPr id="362" name="Google Shape;362;p74:notes"/>
          <p:cNvSpPr txBox="1">
            <a:spLocks noGrp="1"/>
          </p:cNvSpPr>
          <p:nvPr>
            <p:ph type="ftr" idx="11"/>
          </p:nvPr>
        </p:nvSpPr>
        <p:spPr>
          <a:xfrm>
            <a:off x="410358" y="9615525"/>
            <a:ext cx="4817250" cy="312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a:solidFill>
                  <a:schemeClr val="dk1"/>
                </a:solidFill>
                <a:latin typeface="Arial"/>
                <a:ea typeface="Arial"/>
                <a:cs typeface="Arial"/>
                <a:sym typeface="Arial"/>
              </a:rPr>
              <a:t>Titel der Präsentation in 9 pt CorpoS Regular | Abteilung | Datum</a:t>
            </a:r>
            <a:endParaRPr sz="900" b="0" i="0" u="none" strike="noStrike" cap="none">
              <a:solidFill>
                <a:schemeClr val="dk1"/>
              </a:solidFill>
              <a:latin typeface="Arial"/>
              <a:ea typeface="Arial"/>
              <a:cs typeface="Arial"/>
              <a:sym typeface="Arial"/>
            </a:endParaRPr>
          </a:p>
        </p:txBody>
      </p:sp>
      <p:sp>
        <p:nvSpPr>
          <p:cNvPr id="363" name="Google Shape;363;p74:notes"/>
          <p:cNvSpPr txBox="1">
            <a:spLocks noGrp="1"/>
          </p:cNvSpPr>
          <p:nvPr>
            <p:ph type="sldNum" idx="12"/>
          </p:nvPr>
        </p:nvSpPr>
        <p:spPr>
          <a:xfrm>
            <a:off x="0" y="9615525"/>
            <a:ext cx="374675" cy="312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chemeClr val="dk1"/>
                </a:solidFill>
                <a:latin typeface="Arial"/>
                <a:ea typeface="Arial"/>
                <a:cs typeface="Arial"/>
                <a:sym typeface="Arial"/>
              </a:rPr>
              <a:t>95</a:t>
            </a:fld>
            <a:endParaRPr sz="9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1285604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1467001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2380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500"/>
              <a:buFont typeface="Arial"/>
              <a:buNone/>
            </a:pPr>
            <a:endParaRPr sz="15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4576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dirty="0"/>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dirty="0"/>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dirty="0"/>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a:t>Mukesh Rao</a:t>
            </a: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dirty="0"/>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nhaltsseite mit zwei Zeilen Headline auch Bild">
  <p:cSld name="Inhaltsseite mit zwei Zeilen Headline auch Bild">
    <p:spTree>
      <p:nvGrpSpPr>
        <p:cNvPr id="1" name="Shape 160"/>
        <p:cNvGrpSpPr/>
        <p:nvPr/>
      </p:nvGrpSpPr>
      <p:grpSpPr>
        <a:xfrm>
          <a:off x="0" y="0"/>
          <a:ext cx="0" cy="0"/>
          <a:chOff x="0" y="0"/>
          <a:chExt cx="0" cy="0"/>
        </a:xfrm>
      </p:grpSpPr>
      <p:sp>
        <p:nvSpPr>
          <p:cNvPr id="161" name="Google Shape;161;p40"/>
          <p:cNvSpPr txBox="1">
            <a:spLocks noGrp="1"/>
          </p:cNvSpPr>
          <p:nvPr>
            <p:ph type="title"/>
          </p:nvPr>
        </p:nvSpPr>
        <p:spPr>
          <a:xfrm>
            <a:off x="172134" y="47659"/>
            <a:ext cx="8514382" cy="950913"/>
          </a:xfrm>
          <a:prstGeom prst="rect">
            <a:avLst/>
          </a:prstGeom>
          <a:noFill/>
          <a:ln>
            <a:noFill/>
          </a:ln>
        </p:spPr>
        <p:txBody>
          <a:bodyPr spcFirstLastPara="1" wrap="square" lIns="0" tIns="0" rIns="0" bIns="0" anchor="t" anchorCtr="0"/>
          <a:lstStyle>
            <a:lvl1pPr marR="0" lvl="0" algn="l">
              <a:lnSpc>
                <a:spcPct val="100000"/>
              </a:lnSpc>
              <a:spcBef>
                <a:spcPts val="0"/>
              </a:spcBef>
              <a:spcAft>
                <a:spcPts val="0"/>
              </a:spcAft>
              <a:buClr>
                <a:schemeClr val="dk1"/>
              </a:buClr>
              <a:buSzPts val="3200"/>
              <a:buFont typeface="Calibri"/>
              <a:buNone/>
              <a:defRPr sz="254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28" b="0" i="0" u="none" strike="noStrike" cap="none">
                <a:solidFill>
                  <a:srgbClr val="000000"/>
                </a:solidFill>
                <a:latin typeface="Arial"/>
                <a:ea typeface="Arial"/>
                <a:cs typeface="Arial"/>
                <a:sym typeface="Arial"/>
              </a:defRPr>
            </a:lvl9pPr>
          </a:lstStyle>
          <a:p>
            <a:endParaRPr/>
          </a:p>
        </p:txBody>
      </p:sp>
      <p:sp>
        <p:nvSpPr>
          <p:cNvPr id="162" name="Google Shape;162;p40"/>
          <p:cNvSpPr txBox="1">
            <a:spLocks noGrp="1"/>
          </p:cNvSpPr>
          <p:nvPr>
            <p:ph type="body" idx="1"/>
          </p:nvPr>
        </p:nvSpPr>
        <p:spPr>
          <a:xfrm>
            <a:off x="315916" y="1505727"/>
            <a:ext cx="8514382" cy="4876818"/>
          </a:xfrm>
          <a:prstGeom prst="rect">
            <a:avLst/>
          </a:prstGeom>
          <a:noFill/>
          <a:ln>
            <a:noFill/>
          </a:ln>
        </p:spPr>
        <p:txBody>
          <a:bodyPr spcFirstLastPara="1" wrap="square" lIns="0" tIns="0" rIns="0" bIns="0" anchor="t" anchorCtr="0"/>
          <a:lstStyle>
            <a:lvl1pPr marL="362834" marR="0" lvl="0" indent="-181417" algn="l">
              <a:lnSpc>
                <a:spcPct val="108000"/>
              </a:lnSpc>
              <a:spcBef>
                <a:spcPts val="0"/>
              </a:spcBef>
              <a:spcAft>
                <a:spcPts val="0"/>
              </a:spcAft>
              <a:buClr>
                <a:schemeClr val="dk1"/>
              </a:buClr>
              <a:buSzPts val="2000"/>
              <a:buFont typeface="Arial"/>
              <a:buNone/>
              <a:defRPr sz="1587" b="0" i="0" u="none" strike="noStrike" cap="none">
                <a:solidFill>
                  <a:schemeClr val="dk1"/>
                </a:solidFill>
                <a:latin typeface="Arial"/>
                <a:ea typeface="Arial"/>
                <a:cs typeface="Arial"/>
                <a:sym typeface="Arial"/>
              </a:defRPr>
            </a:lvl1pPr>
            <a:lvl2pPr marL="725668" marR="0" lvl="1" indent="-282204" algn="l">
              <a:lnSpc>
                <a:spcPct val="108000"/>
              </a:lnSpc>
              <a:spcBef>
                <a:spcPts val="800"/>
              </a:spcBef>
              <a:spcAft>
                <a:spcPts val="0"/>
              </a:spcAft>
              <a:buClr>
                <a:schemeClr val="dk1"/>
              </a:buClr>
              <a:buSzPts val="2000"/>
              <a:buFont typeface="Arial"/>
              <a:buChar char="•"/>
              <a:defRPr sz="1587" b="0" i="0" u="none" strike="noStrike" cap="none">
                <a:solidFill>
                  <a:schemeClr val="dk1"/>
                </a:solidFill>
                <a:latin typeface="Arial"/>
                <a:ea typeface="Arial"/>
                <a:cs typeface="Arial"/>
                <a:sym typeface="Arial"/>
              </a:defRPr>
            </a:lvl2pPr>
            <a:lvl3pPr marL="1088502" marR="0" lvl="2"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3pPr>
            <a:lvl4pPr marL="1451336" marR="0" lvl="3"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4pPr>
            <a:lvl5pPr marL="1814170" marR="0" lvl="4"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5pPr>
            <a:lvl6pPr marL="2177004" marR="0" lvl="5"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6pPr>
            <a:lvl7pPr marL="2539837" marR="0" lvl="6"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7pPr>
            <a:lvl8pPr marL="2902671" marR="0" lvl="7" indent="-257007" algn="l">
              <a:lnSpc>
                <a:spcPct val="108000"/>
              </a:lnSpc>
              <a:spcBef>
                <a:spcPts val="800"/>
              </a:spcBef>
              <a:spcAft>
                <a:spcPts val="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8pPr>
            <a:lvl9pPr marL="3265505" marR="0" lvl="8" indent="-257007" algn="l">
              <a:lnSpc>
                <a:spcPct val="108000"/>
              </a:lnSpc>
              <a:spcBef>
                <a:spcPts val="800"/>
              </a:spcBef>
              <a:spcAft>
                <a:spcPts val="800"/>
              </a:spcAft>
              <a:buClr>
                <a:schemeClr val="dk1"/>
              </a:buClr>
              <a:buSzPts val="1500"/>
              <a:buFont typeface="Noto Sans Symbols"/>
              <a:buChar char="−"/>
              <a:defRPr sz="119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68340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2074412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457200" y="274638"/>
            <a:ext cx="8229546" cy="1142969"/>
          </a:xfrm>
          <a:prstGeom prst="rect">
            <a:avLst/>
          </a:prstGeom>
        </p:spPr>
        <p:txBody>
          <a:bodyPr spcFirstLastPara="1" wrap="square" lIns="91425" tIns="45700" rIns="91425" bIns="45700" anchor="t" anchorCtr="0"/>
          <a:lstStyle>
            <a:lvl1pPr lvl="0">
              <a:spcBef>
                <a:spcPts val="0"/>
              </a:spcBef>
              <a:spcAft>
                <a:spcPts val="0"/>
              </a:spcAft>
              <a:buNone/>
              <a:defRPr>
                <a:latin typeface="Candara"/>
                <a:ea typeface="Candara"/>
                <a:cs typeface="Candara"/>
                <a:sym typeface="Candara"/>
              </a:defRPr>
            </a:lvl1pPr>
            <a:lvl2pPr lvl="1">
              <a:spcBef>
                <a:spcPts val="0"/>
              </a:spcBef>
              <a:spcAft>
                <a:spcPts val="0"/>
              </a:spcAft>
              <a:buNone/>
              <a:defRPr>
                <a:latin typeface="Candara"/>
                <a:ea typeface="Candara"/>
                <a:cs typeface="Candara"/>
                <a:sym typeface="Candara"/>
              </a:defRPr>
            </a:lvl2pPr>
            <a:lvl3pPr lvl="2">
              <a:spcBef>
                <a:spcPts val="0"/>
              </a:spcBef>
              <a:spcAft>
                <a:spcPts val="0"/>
              </a:spcAft>
              <a:buNone/>
              <a:defRPr>
                <a:latin typeface="Candara"/>
                <a:ea typeface="Candara"/>
                <a:cs typeface="Candara"/>
                <a:sym typeface="Candara"/>
              </a:defRPr>
            </a:lvl3pPr>
            <a:lvl4pPr lvl="3">
              <a:spcBef>
                <a:spcPts val="0"/>
              </a:spcBef>
              <a:spcAft>
                <a:spcPts val="0"/>
              </a:spcAft>
              <a:buNone/>
              <a:defRPr>
                <a:latin typeface="Candara"/>
                <a:ea typeface="Candara"/>
                <a:cs typeface="Candara"/>
                <a:sym typeface="Candara"/>
              </a:defRPr>
            </a:lvl4pPr>
            <a:lvl5pPr lvl="4">
              <a:spcBef>
                <a:spcPts val="0"/>
              </a:spcBef>
              <a:spcAft>
                <a:spcPts val="0"/>
              </a:spcAft>
              <a:buNone/>
              <a:defRPr>
                <a:latin typeface="Candara"/>
                <a:ea typeface="Candara"/>
                <a:cs typeface="Candara"/>
                <a:sym typeface="Candara"/>
              </a:defRPr>
            </a:lvl5pPr>
            <a:lvl6pPr lvl="5">
              <a:spcBef>
                <a:spcPts val="0"/>
              </a:spcBef>
              <a:spcAft>
                <a:spcPts val="0"/>
              </a:spcAft>
              <a:buNone/>
              <a:defRPr>
                <a:latin typeface="Candara"/>
                <a:ea typeface="Candara"/>
                <a:cs typeface="Candara"/>
                <a:sym typeface="Candara"/>
              </a:defRPr>
            </a:lvl6pPr>
            <a:lvl7pPr lvl="6">
              <a:spcBef>
                <a:spcPts val="0"/>
              </a:spcBef>
              <a:spcAft>
                <a:spcPts val="0"/>
              </a:spcAft>
              <a:buNone/>
              <a:defRPr>
                <a:latin typeface="Candara"/>
                <a:ea typeface="Candara"/>
                <a:cs typeface="Candara"/>
                <a:sym typeface="Candara"/>
              </a:defRPr>
            </a:lvl7pPr>
            <a:lvl8pPr lvl="7">
              <a:spcBef>
                <a:spcPts val="0"/>
              </a:spcBef>
              <a:spcAft>
                <a:spcPts val="0"/>
              </a:spcAft>
              <a:buNone/>
              <a:defRPr>
                <a:latin typeface="Candara"/>
                <a:ea typeface="Candara"/>
                <a:cs typeface="Candara"/>
                <a:sym typeface="Candara"/>
              </a:defRPr>
            </a:lvl8pPr>
            <a:lvl9pPr lvl="8">
              <a:spcBef>
                <a:spcPts val="0"/>
              </a:spcBef>
              <a:spcAft>
                <a:spcPts val="0"/>
              </a:spcAft>
              <a:buNone/>
              <a:defRPr>
                <a:latin typeface="Candara"/>
                <a:ea typeface="Candara"/>
                <a:cs typeface="Candara"/>
                <a:sym typeface="Candara"/>
              </a:defRPr>
            </a:lvl9pPr>
          </a:lstStyle>
          <a:p>
            <a:endParaRPr/>
          </a:p>
        </p:txBody>
      </p:sp>
      <p:sp>
        <p:nvSpPr>
          <p:cNvPr id="80" name="Google Shape;80;p12"/>
          <p:cNvSpPr txBox="1">
            <a:spLocks noGrp="1"/>
          </p:cNvSpPr>
          <p:nvPr>
            <p:ph type="sldNum" idx="12"/>
          </p:nvPr>
        </p:nvSpPr>
        <p:spPr>
          <a:xfrm>
            <a:off x="6553200" y="6356350"/>
            <a:ext cx="2133692" cy="365115"/>
          </a:xfrm>
          <a:prstGeom prst="rect">
            <a:avLst/>
          </a:prstGeom>
        </p:spPr>
        <p:txBody>
          <a:bodyPr spcFirstLastPara="1" wrap="square" lIns="91425" tIns="45700" rIns="91425" bIns="45700" anchor="ctr" anchorCtr="0">
            <a:noAutofit/>
          </a:bodyPr>
          <a:lstStyle>
            <a:lvl1pPr lvl="0">
              <a:buClr>
                <a:srgbClr val="595959"/>
              </a:buClr>
              <a:buSzPts val="1400"/>
              <a:buFont typeface="Candara"/>
              <a:buNone/>
              <a:defRPr/>
            </a:lvl1pPr>
            <a:lvl2pPr lvl="1">
              <a:buClr>
                <a:srgbClr val="595959"/>
              </a:buClr>
              <a:buSzPts val="1400"/>
              <a:buFont typeface="Candara"/>
              <a:buNone/>
              <a:defRPr/>
            </a:lvl2pPr>
            <a:lvl3pPr lvl="2">
              <a:buClr>
                <a:srgbClr val="595959"/>
              </a:buClr>
              <a:buSzPts val="1400"/>
              <a:buFont typeface="Candara"/>
              <a:buNone/>
              <a:defRPr/>
            </a:lvl3pPr>
            <a:lvl4pPr lvl="3">
              <a:buClr>
                <a:srgbClr val="595959"/>
              </a:buClr>
              <a:buSzPts val="1400"/>
              <a:buFont typeface="Candara"/>
              <a:buNone/>
              <a:defRPr/>
            </a:lvl4pPr>
            <a:lvl5pPr lvl="4">
              <a:buClr>
                <a:srgbClr val="595959"/>
              </a:buClr>
              <a:buSzPts val="1400"/>
              <a:buFont typeface="Candara"/>
              <a:buNone/>
              <a:defRPr/>
            </a:lvl5pPr>
            <a:lvl6pPr lvl="5">
              <a:buClr>
                <a:srgbClr val="595959"/>
              </a:buClr>
              <a:buSzPts val="1400"/>
              <a:buFont typeface="Candara"/>
              <a:buNone/>
              <a:defRPr/>
            </a:lvl6pPr>
            <a:lvl7pPr lvl="6">
              <a:buClr>
                <a:srgbClr val="595959"/>
              </a:buClr>
              <a:buSzPts val="1400"/>
              <a:buFont typeface="Candara"/>
              <a:buNone/>
              <a:defRPr/>
            </a:lvl7pPr>
            <a:lvl8pPr lvl="7">
              <a:buClr>
                <a:srgbClr val="595959"/>
              </a:buClr>
              <a:buSzPts val="1400"/>
              <a:buFont typeface="Candara"/>
              <a:buNone/>
              <a:defRPr/>
            </a:lvl8pPr>
            <a:lvl9pPr lvl="8">
              <a:buClr>
                <a:srgbClr val="595959"/>
              </a:buClr>
              <a:buSzPts val="1400"/>
              <a:buFont typeface="Candara"/>
              <a:buNone/>
              <a:defRPr/>
            </a:lvl9pPr>
          </a:lstStyle>
          <a:p>
            <a:pPr algn="ctr">
              <a:spcBef>
                <a:spcPts val="0"/>
              </a:spcBef>
              <a:spcAft>
                <a:spcPts val="0"/>
              </a:spcAft>
            </a:pPr>
            <a:fld id="{00000000-1234-1234-1234-123412341234}" type="slidenum">
              <a:rPr lang="en" smtClean="0"/>
              <a:pPr algn="ctr">
                <a:spcBef>
                  <a:spcPts val="0"/>
                </a:spcBef>
                <a:spcAft>
                  <a:spcPts val="0"/>
                </a:spcAft>
              </a:pPr>
              <a:t>‹#›</a:t>
            </a:fld>
            <a:endParaRPr lang="en">
              <a:solidFill>
                <a:srgbClr val="000000"/>
              </a:solidFill>
              <a:latin typeface="Arial"/>
              <a:ea typeface="Arial"/>
              <a:cs typeface="Arial"/>
              <a:sym typeface="Arial"/>
            </a:endParaRPr>
          </a:p>
        </p:txBody>
      </p:sp>
      <p:sp>
        <p:nvSpPr>
          <p:cNvPr id="81" name="Google Shape;81;p12"/>
          <p:cNvSpPr txBox="1">
            <a:spLocks noGrp="1"/>
          </p:cNvSpPr>
          <p:nvPr>
            <p:ph type="body" idx="1"/>
          </p:nvPr>
        </p:nvSpPr>
        <p:spPr>
          <a:xfrm>
            <a:off x="390494" y="1417599"/>
            <a:ext cx="8399061" cy="5189397"/>
          </a:xfrm>
          <a:prstGeom prst="rect">
            <a:avLst/>
          </a:prstGeom>
        </p:spPr>
        <p:txBody>
          <a:bodyPr spcFirstLastPara="1" wrap="square" lIns="91425" tIns="45700" rIns="91425" bIns="45700" anchor="t" anchorCtr="0"/>
          <a:lstStyle>
            <a:lvl1pPr marL="362834" lvl="0" indent="-342676">
              <a:spcBef>
                <a:spcPts val="508"/>
              </a:spcBef>
              <a:spcAft>
                <a:spcPts val="0"/>
              </a:spcAft>
              <a:buSzPts val="3200"/>
              <a:buChar char="•"/>
              <a:defRPr/>
            </a:lvl1pPr>
            <a:lvl2pPr marL="725668" lvl="1" indent="-322519">
              <a:spcBef>
                <a:spcPts val="444"/>
              </a:spcBef>
              <a:spcAft>
                <a:spcPts val="0"/>
              </a:spcAft>
              <a:buSzPts val="2800"/>
              <a:buChar char="–"/>
              <a:defRPr/>
            </a:lvl2pPr>
            <a:lvl3pPr marL="1088502" lvl="2" indent="-302362">
              <a:spcBef>
                <a:spcPts val="381"/>
              </a:spcBef>
              <a:spcAft>
                <a:spcPts val="0"/>
              </a:spcAft>
              <a:buSzPts val="2400"/>
              <a:buChar char="•"/>
              <a:defRPr/>
            </a:lvl3pPr>
            <a:lvl4pPr marL="1451336" lvl="3" indent="-282204">
              <a:spcBef>
                <a:spcPts val="317"/>
              </a:spcBef>
              <a:spcAft>
                <a:spcPts val="0"/>
              </a:spcAft>
              <a:buSzPts val="2000"/>
              <a:buChar char="–"/>
              <a:defRPr/>
            </a:lvl4pPr>
            <a:lvl5pPr marL="1814170" lvl="4" indent="-282204">
              <a:spcBef>
                <a:spcPts val="317"/>
              </a:spcBef>
              <a:spcAft>
                <a:spcPts val="0"/>
              </a:spcAft>
              <a:buSzPts val="2000"/>
              <a:buChar char="»"/>
              <a:defRPr/>
            </a:lvl5pPr>
            <a:lvl6pPr marL="2177004" lvl="5" indent="-282204">
              <a:spcBef>
                <a:spcPts val="317"/>
              </a:spcBef>
              <a:spcAft>
                <a:spcPts val="0"/>
              </a:spcAft>
              <a:buSzPts val="2000"/>
              <a:buChar char="•"/>
              <a:defRPr/>
            </a:lvl6pPr>
            <a:lvl7pPr marL="2539837" lvl="6" indent="-282204">
              <a:spcBef>
                <a:spcPts val="317"/>
              </a:spcBef>
              <a:spcAft>
                <a:spcPts val="0"/>
              </a:spcAft>
              <a:buSzPts val="2000"/>
              <a:buChar char="•"/>
              <a:defRPr/>
            </a:lvl7pPr>
            <a:lvl8pPr marL="2902671" lvl="7" indent="-282204">
              <a:spcBef>
                <a:spcPts val="317"/>
              </a:spcBef>
              <a:spcAft>
                <a:spcPts val="0"/>
              </a:spcAft>
              <a:buSzPts val="2000"/>
              <a:buChar char="•"/>
              <a:defRPr/>
            </a:lvl8pPr>
            <a:lvl9pPr marL="3265505" lvl="8" indent="-282204">
              <a:spcBef>
                <a:spcPts val="317"/>
              </a:spcBef>
              <a:spcAft>
                <a:spcPts val="0"/>
              </a:spcAft>
              <a:buSzPts val="2000"/>
              <a:buChar char="•"/>
              <a:defRPr/>
            </a:lvl9pPr>
          </a:lstStyle>
          <a:p>
            <a:endParaRPr/>
          </a:p>
        </p:txBody>
      </p:sp>
    </p:spTree>
    <p:extLst>
      <p:ext uri="{BB962C8B-B14F-4D97-AF65-F5344CB8AC3E}">
        <p14:creationId xmlns:p14="http://schemas.microsoft.com/office/powerpoint/2010/main" val="1413659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30"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 id="2147483699" r:id="rId26"/>
    <p:sldLayoutId id="2147483700" r:id="rId27"/>
    <p:sldLayoutId id="2147483702" r:id="rId28"/>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cs.stanford.edu/people/karpathy/convnetjs/demo/classify2d.html" TargetMode="Externa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hyperlink" Target="https://towardsdatascience.com/activation-functions-neural-networks-1cbd9f8d91d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https://keras.io/activations/"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704.00109" TargetMode="External"/><Relationship Id="rId2" Type="http://schemas.openxmlformats.org/officeDocument/2006/relationships/hyperlink" Target="https://towardsdatascience.com/understanding-learning-rates-and-how-it-improves-performance-in-deep-learning-d0d4059c1c10" TargetMode="Externa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1.xml"/><Relationship Id="rId1" Type="http://schemas.openxmlformats.org/officeDocument/2006/relationships/slideLayout" Target="../slideLayouts/slideLayout20.xml"/><Relationship Id="rId5" Type="http://schemas.openxmlformats.org/officeDocument/2006/relationships/image" Target="../media/image49.emf"/><Relationship Id="rId4" Type="http://schemas.openxmlformats.org/officeDocument/2006/relationships/customXml" Target="../ink/ink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30.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hyperlink" Target="https://web.stanford.edu/class/msande311/lecture13.pdf" TargetMode="Externa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hyperlink" Target="http://www.denizyuret.com/2015/03/alec-radfords-animations-for.html" TargetMode="External"/><Relationship Id="rId2" Type="http://schemas.openxmlformats.org/officeDocument/2006/relationships/notesSlide" Target="../notesSlides/notesSlide34.xml"/><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0.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hyperlink" Target="http://www.cs.toronto.edu/~tijmen/csc321/slides/lecture_slides_lec6.pdf" TargetMode="External"/><Relationship Id="rId2" Type="http://schemas.openxmlformats.org/officeDocument/2006/relationships/image" Target="../media/image60.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xml"/><Relationship Id="rId4" Type="http://schemas.openxmlformats.org/officeDocument/2006/relationships/hyperlink" Target="http://www.deeplearningbook.org/contents/optimization.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www.deeplearningbook.org/contents/optimization.html" TargetMode="External"/><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 Id="rId5" Type="http://schemas.openxmlformats.org/officeDocument/2006/relationships/image" Target="../media/image66.emf"/><Relationship Id="rId4" Type="http://schemas.openxmlformats.org/officeDocument/2006/relationships/package" Target="../embeddings/Microsoft_Excel_Worksheet.xlsx"/></Relationships>
</file>

<file path=ppt/slides/_rels/slide61.xml.rels><?xml version="1.0" encoding="UTF-8" standalone="yes"?>
<Relationships xmlns="http://schemas.openxmlformats.org/package/2006/relationships"><Relationship Id="rId3" Type="http://schemas.openxmlformats.org/officeDocument/2006/relationships/hyperlink" Target="http://www.deeplearningbook.org/contents/optimization.html" TargetMode="External"/><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hyperlink" Target="http://www.deeplearningbook.org/contents/optimization.html" TargetMode="Externa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hyperlink" Target="http://www.deeplearningbook.org/contents/optimization.html" TargetMode="External"/><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deeplearningbook.org/contents/optimization.html" TargetMode="Externa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hyperlink" Target="http://www.deeplearningbook.org/contents/optimization.html" TargetMode="External"/><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hyperlink" Target="https://keras.io/initializers/" TargetMode="External"/><Relationship Id="rId2" Type="http://schemas.openxmlformats.org/officeDocument/2006/relationships/notesSlide" Target="../notesSlides/notesSlide36.xml"/><Relationship Id="rId1" Type="http://schemas.openxmlformats.org/officeDocument/2006/relationships/slideLayout" Target="../slideLayouts/slideLayout20.xml"/><Relationship Id="rId4" Type="http://schemas.openxmlformats.org/officeDocument/2006/relationships/hyperlink" Target="https://towardsdatascience.com/hyper-parameters-in-action-part-ii-weight-initializers-35aee1a28404"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440.png"/><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hyperlink" Target="https://www.deeplearning.ai/ai-notes/initialization/"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 Id="rId4" Type="http://schemas.openxmlformats.org/officeDocument/2006/relationships/hyperlink" Target="http://proceedings.mlr.press/v9/glorot10a/glorot10a.pdf"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hyperlink" Target="https://mc.ai/xavier-and-he-normal-he-et-al-initialization/" TargetMode="External"/><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hyperlink" Target="http://jmlr.org/papers/v15/srivastava14a.html" TargetMode="External"/><Relationship Id="rId2" Type="http://schemas.openxmlformats.org/officeDocument/2006/relationships/notesSlide" Target="../notesSlides/notesSlide44.xml"/><Relationship Id="rId1" Type="http://schemas.openxmlformats.org/officeDocument/2006/relationships/slideLayout" Target="../slideLayouts/slideLayout20.xml"/><Relationship Id="rId4" Type="http://schemas.openxmlformats.org/officeDocument/2006/relationships/hyperlink" Target="http://jmlr.org/papers/volume15/srivastava14a/srivastava14a.pdf"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jmlr.org/papers/v15/srivastava14a.html" TargetMode="External"/><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hyperlink" Target="http://jmlr.org/papers/volume15/srivastava14a/srivastava14a.pdf"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jmlr.org/papers/v15/srivastava14a.html" TargetMode="External"/><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hyperlink" Target="https://medium.com/deeper-learning/glossary-of-deep-learning-batch-normalisation-8266dcd2fa82" TargetMode="External"/><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2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26.xml"/><Relationship Id="rId5" Type="http://schemas.openxmlformats.org/officeDocument/2006/relationships/image" Target="../media/image99.png"/><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26.xml"/><Relationship Id="rId5" Type="http://schemas.openxmlformats.org/officeDocument/2006/relationships/image" Target="../media/image99.png"/><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Avsecz/kopt" TargetMode="External"/><Relationship Id="rId7" Type="http://schemas.openxmlformats.org/officeDocument/2006/relationships/hyperlink" Target="https://medium.com/@mikkokotila/a-comprehensive-list-of-hyperparameter-optimization-tuning-solutions-88e067f19d9" TargetMode="External"/><Relationship Id="rId2" Type="http://schemas.openxmlformats.org/officeDocument/2006/relationships/hyperlink" Target="https://github.com/maxpumperla/hyperas" TargetMode="External"/><Relationship Id="rId1" Type="http://schemas.openxmlformats.org/officeDocument/2006/relationships/slideLayout" Target="../slideLayouts/slideLayout20.xml"/><Relationship Id="rId6" Type="http://schemas.openxmlformats.org/officeDocument/2006/relationships/hyperlink" Target="https://cloud.google.com/ml-engine/docs/tensorflow/using-hyperparameter-tuning" TargetMode="External"/><Relationship Id="rId5" Type="http://schemas.openxmlformats.org/officeDocument/2006/relationships/hyperlink" Target="https://github.com/GPflow/GPflowOpt" TargetMode="External"/><Relationship Id="rId4" Type="http://schemas.openxmlformats.org/officeDocument/2006/relationships/hyperlink" Target="https://github.com/autonomio/talo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33885-3D3E-4332-A4DA-DBA47252CF81}"/>
              </a:ext>
            </a:extLst>
          </p:cNvPr>
          <p:cNvSpPr txBox="1"/>
          <p:nvPr/>
        </p:nvSpPr>
        <p:spPr>
          <a:xfrm>
            <a:off x="1447800" y="3068135"/>
            <a:ext cx="6553200" cy="1138773"/>
          </a:xfrm>
          <a:prstGeom prst="rect">
            <a:avLst/>
          </a:prstGeom>
          <a:noFill/>
        </p:spPr>
        <p:txBody>
          <a:bodyPr wrap="square" rtlCol="0">
            <a:spAutoFit/>
          </a:bodyPr>
          <a:lstStyle/>
          <a:p>
            <a:pPr marL="231775" indent="-231775" algn="ctr" defTabSz="457200">
              <a:spcBef>
                <a:spcPct val="20000"/>
              </a:spcBef>
            </a:pPr>
            <a:r>
              <a:rPr lang="en-US" sz="3400" b="1" dirty="0">
                <a:latin typeface="+mn-lt"/>
                <a:cs typeface="Arial"/>
              </a:rPr>
              <a:t>Deep Neural networks Hyperparameter Tuning</a:t>
            </a:r>
          </a:p>
        </p:txBody>
      </p:sp>
    </p:spTree>
    <p:extLst>
      <p:ext uri="{BB962C8B-B14F-4D97-AF65-F5344CB8AC3E}">
        <p14:creationId xmlns:p14="http://schemas.microsoft.com/office/powerpoint/2010/main" val="1706561720"/>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Layers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143000"/>
            <a:ext cx="8699975" cy="5324535"/>
          </a:xfrm>
          <a:prstGeom prst="rect">
            <a:avLst/>
          </a:prstGeom>
          <a:noFill/>
        </p:spPr>
        <p:txBody>
          <a:bodyPr wrap="square" rtlCol="0">
            <a:spAutoFit/>
          </a:bodyPr>
          <a:lstStyle/>
          <a:p>
            <a:pPr lvl="1"/>
            <a:endParaRPr lang="en-US" sz="1600" dirty="0"/>
          </a:p>
          <a:p>
            <a:r>
              <a:rPr lang="en-US" b="1" dirty="0"/>
              <a:t>The Input Layer</a:t>
            </a:r>
            <a:endParaRPr lang="en-US" dirty="0"/>
          </a:p>
          <a:p>
            <a:pPr marL="342900" indent="-342900">
              <a:buFont typeface="+mj-lt"/>
              <a:buAutoNum type="arabicPeriod"/>
            </a:pPr>
            <a:r>
              <a:rPr lang="en-US" sz="1600" dirty="0"/>
              <a:t>Every NN has exactly one layer of input neurons which are not really neurons. Some call it pass-thru neurons</a:t>
            </a:r>
          </a:p>
          <a:p>
            <a:pPr marL="342900" indent="-342900">
              <a:buFont typeface="+mj-lt"/>
              <a:buAutoNum type="arabicPeriod"/>
            </a:pPr>
            <a:endParaRPr lang="en-US" sz="1600" dirty="0"/>
          </a:p>
          <a:p>
            <a:pPr marL="342900" indent="-342900">
              <a:buFont typeface="+mj-lt"/>
              <a:buAutoNum type="arabicPeriod"/>
            </a:pPr>
            <a:r>
              <a:rPr lang="en-US" sz="1600" dirty="0"/>
              <a:t>The number of neurons comprising this layer, this parameter is completely and uniquely determined by the number of attributes in the training data</a:t>
            </a:r>
          </a:p>
          <a:p>
            <a:pPr marL="342900" indent="-342900">
              <a:buFont typeface="+mj-lt"/>
              <a:buAutoNum type="arabicPeriod"/>
            </a:pPr>
            <a:endParaRPr lang="en-US" sz="1600" dirty="0"/>
          </a:p>
          <a:p>
            <a:pPr marL="342900" indent="-342900">
              <a:buFont typeface="+mj-lt"/>
              <a:buAutoNum type="arabicPeriod"/>
            </a:pPr>
            <a:r>
              <a:rPr lang="en-US" sz="1600" dirty="0"/>
              <a:t>Other than these neurons, we may also have a neuron dedicated to hold the bias term</a:t>
            </a:r>
          </a:p>
          <a:p>
            <a:br>
              <a:rPr lang="en-US" dirty="0"/>
            </a:br>
            <a:r>
              <a:rPr lang="en-US" sz="1600" b="1" dirty="0"/>
              <a:t>The Output Layer</a:t>
            </a:r>
            <a:endParaRPr lang="en-US" sz="1600" dirty="0"/>
          </a:p>
          <a:p>
            <a:pPr marL="342900" indent="-342900">
              <a:buFont typeface="+mj-lt"/>
              <a:buAutoNum type="arabicPeriod"/>
            </a:pPr>
            <a:r>
              <a:rPr lang="en-US" sz="1600" dirty="0"/>
              <a:t>Like the Input layer, every NN has </a:t>
            </a:r>
            <a:r>
              <a:rPr lang="en-US" sz="1600" i="1" dirty="0"/>
              <a:t>exactly one</a:t>
            </a:r>
            <a:r>
              <a:rPr lang="en-US" sz="1600" dirty="0"/>
              <a:t> output layer</a:t>
            </a:r>
          </a:p>
          <a:p>
            <a:pPr marL="342900" indent="-342900">
              <a:buFont typeface="+mj-lt"/>
              <a:buAutoNum type="arabicPeriod"/>
            </a:pPr>
            <a:endParaRPr lang="en-US" sz="1600" dirty="0"/>
          </a:p>
          <a:p>
            <a:pPr marL="342900" indent="-342900">
              <a:buFont typeface="+mj-lt"/>
              <a:buAutoNum type="arabicPeriod"/>
            </a:pPr>
            <a:r>
              <a:rPr lang="en-US" sz="1600" dirty="0"/>
              <a:t>Number of neurons is completely determined by the problem domain. Is it classification or regression case</a:t>
            </a:r>
          </a:p>
          <a:p>
            <a:pPr marL="342900" indent="-342900">
              <a:buFont typeface="+mj-lt"/>
              <a:buAutoNum type="arabicPeriod"/>
            </a:pPr>
            <a:endParaRPr lang="en-US" sz="1600" dirty="0"/>
          </a:p>
          <a:p>
            <a:pPr marL="342900" indent="-342900">
              <a:buFont typeface="+mj-lt"/>
              <a:buAutoNum type="arabicPeriod"/>
            </a:pPr>
            <a:r>
              <a:rPr lang="en-US" sz="1600" dirty="0"/>
              <a:t>If regression case, is the output a single value or a vector of values</a:t>
            </a:r>
          </a:p>
          <a:p>
            <a:pPr marL="342900" indent="-342900">
              <a:buFont typeface="+mj-lt"/>
              <a:buAutoNum type="arabicPeriod"/>
            </a:pPr>
            <a:endParaRPr lang="en-US" sz="1600" dirty="0"/>
          </a:p>
          <a:p>
            <a:pPr marL="342900" indent="-342900">
              <a:buFont typeface="+mj-lt"/>
              <a:buAutoNum type="arabicPeriod"/>
            </a:pPr>
            <a:r>
              <a:rPr lang="en-US" sz="1600" dirty="0"/>
              <a:t>If classifier, is it binary classification then need only one output node</a:t>
            </a:r>
          </a:p>
          <a:p>
            <a:pPr marL="342900" indent="-342900">
              <a:buFont typeface="+mj-lt"/>
              <a:buAutoNum type="arabicPeriod"/>
            </a:pPr>
            <a:endParaRPr lang="en-US" sz="1600" dirty="0"/>
          </a:p>
          <a:p>
            <a:pPr marL="342900" indent="-342900">
              <a:buFont typeface="+mj-lt"/>
              <a:buAutoNum type="arabicPeriod"/>
            </a:pPr>
            <a:r>
              <a:rPr lang="en-US" sz="1600" dirty="0"/>
              <a:t>or multi-class classification. Then will need as many nodes as many classes</a:t>
            </a:r>
          </a:p>
        </p:txBody>
      </p:sp>
    </p:spTree>
    <p:extLst>
      <p:ext uri="{BB962C8B-B14F-4D97-AF65-F5344CB8AC3E}">
        <p14:creationId xmlns:p14="http://schemas.microsoft.com/office/powerpoint/2010/main" val="2957529040"/>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Hidden Layers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247317"/>
          </a:xfrm>
          <a:prstGeom prst="rect">
            <a:avLst/>
          </a:prstGeom>
          <a:noFill/>
        </p:spPr>
        <p:txBody>
          <a:bodyPr wrap="square" rtlCol="0">
            <a:spAutoFit/>
          </a:bodyPr>
          <a:lstStyle/>
          <a:p>
            <a:pPr lvl="1"/>
            <a:endParaRPr lang="en-US" sz="1600" dirty="0"/>
          </a:p>
          <a:p>
            <a:pPr marL="342900" indent="-342900">
              <a:buFont typeface="+mj-lt"/>
              <a:buAutoNum type="arabicPeriod"/>
            </a:pPr>
            <a:r>
              <a:rPr lang="en-US" sz="1600" dirty="0"/>
              <a:t>Conceptually, one hidden layer with multiple hidden nodes is equivalent of projection into higher dimensional space and it has been shown that it can model most complex functions fetching reasonable results</a:t>
            </a:r>
          </a:p>
          <a:p>
            <a:pPr marL="342900" indent="-342900">
              <a:buFont typeface="+mj-lt"/>
              <a:buAutoNum type="arabicPeriod"/>
            </a:pPr>
            <a:endParaRPr lang="en-US" sz="1600" dirty="0"/>
          </a:p>
          <a:p>
            <a:pPr marL="342900" indent="-342900">
              <a:buFont typeface="+mj-lt"/>
              <a:buAutoNum type="arabicPeriod"/>
            </a:pPr>
            <a:r>
              <a:rPr lang="en-US" sz="1600" dirty="0"/>
              <a:t>However, deep networks have a </a:t>
            </a:r>
            <a:r>
              <a:rPr lang="en-US" sz="1600" u="sng" dirty="0"/>
              <a:t>higher parameter efficiency </a:t>
            </a:r>
            <a:r>
              <a:rPr lang="en-US" sz="1600" dirty="0"/>
              <a:t>than a shallow one. Parameter efficiency is number of parameters required to represent a function. A deep neural network can represent the same complex function with lesser neurons</a:t>
            </a:r>
          </a:p>
          <a:p>
            <a:pPr marL="342900" indent="-342900">
              <a:buFont typeface="+mj-lt"/>
              <a:buAutoNum type="arabicPeriod"/>
            </a:pPr>
            <a:endParaRPr lang="en-US" sz="1600" dirty="0"/>
          </a:p>
          <a:p>
            <a:pPr marL="342900" indent="-342900">
              <a:buFont typeface="+mj-lt"/>
              <a:buAutoNum type="arabicPeriod"/>
            </a:pPr>
            <a:r>
              <a:rPr lang="en-US" sz="1600" dirty="0"/>
              <a:t>Lesser the neurons, more the speed and less demanding on the computational resources. Overall the neural network can also get higher performance for the same number of neurons</a:t>
            </a:r>
          </a:p>
          <a:p>
            <a:pPr marL="342900" indent="-342900">
              <a:buFont typeface="+mj-lt"/>
              <a:buAutoNum type="arabicPeriod"/>
            </a:pPr>
            <a:endParaRPr lang="en-US" sz="1600" dirty="0"/>
          </a:p>
          <a:p>
            <a:pPr marL="342900" indent="-342900">
              <a:buFont typeface="+mj-lt"/>
              <a:buAutoNum type="arabicPeriod"/>
            </a:pPr>
            <a:r>
              <a:rPr lang="en-US" sz="1600" u="sng" dirty="0"/>
              <a:t>Deep neural network take advantage of the hidden hierarchies </a:t>
            </a:r>
            <a:r>
              <a:rPr lang="en-US" sz="1600" dirty="0"/>
              <a:t>in real world data where high level features consist of lower level features. E.g. a object consists of boundary, a boundary consist of sub-boundaries etc.</a:t>
            </a:r>
          </a:p>
          <a:p>
            <a:pPr marL="342900" indent="-342900">
              <a:buFont typeface="+mj-lt"/>
              <a:buAutoNum type="arabicPeriod"/>
            </a:pPr>
            <a:endParaRPr lang="en-US" sz="1400" dirty="0"/>
          </a:p>
        </p:txBody>
      </p:sp>
      <p:sp>
        <p:nvSpPr>
          <p:cNvPr id="4" name="TextBox 3">
            <a:extLst>
              <a:ext uri="{FF2B5EF4-FFF2-40B4-BE49-F238E27FC236}">
                <a16:creationId xmlns:a16="http://schemas.microsoft.com/office/drawing/2014/main" id="{B390DCFC-09FA-4AB4-8410-AC93E5572FAE}"/>
              </a:ext>
            </a:extLst>
          </p:cNvPr>
          <p:cNvSpPr txBox="1"/>
          <p:nvPr/>
        </p:nvSpPr>
        <p:spPr>
          <a:xfrm>
            <a:off x="1371600" y="5800696"/>
            <a:ext cx="7879379" cy="369332"/>
          </a:xfrm>
          <a:prstGeom prst="rect">
            <a:avLst/>
          </a:prstGeom>
          <a:noFill/>
        </p:spPr>
        <p:txBody>
          <a:bodyPr wrap="square" rtlCol="0">
            <a:spAutoFit/>
          </a:bodyPr>
          <a:lstStyle/>
          <a:p>
            <a:r>
              <a:rPr lang="en-US" dirty="0">
                <a:hlinkClick r:id="rId3"/>
              </a:rPr>
              <a:t>https://cs.stanford.edu/people/karpathy/convnetjs/demo/classify2d.html</a:t>
            </a:r>
            <a:endParaRPr lang="en-US" dirty="0">
              <a:solidFill>
                <a:schemeClr val="tx1">
                  <a:lumMod val="50000"/>
                  <a:lumOff val="50000"/>
                </a:schemeClr>
              </a:solidFill>
            </a:endParaRPr>
          </a:p>
        </p:txBody>
      </p:sp>
    </p:spTree>
    <p:extLst>
      <p:ext uri="{BB962C8B-B14F-4D97-AF65-F5344CB8AC3E}">
        <p14:creationId xmlns:p14="http://schemas.microsoft.com/office/powerpoint/2010/main" val="1440509220"/>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Hidden Layers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2554545"/>
          </a:xfrm>
          <a:prstGeom prst="rect">
            <a:avLst/>
          </a:prstGeom>
          <a:noFill/>
        </p:spPr>
        <p:txBody>
          <a:bodyPr wrap="square" rtlCol="0">
            <a:spAutoFit/>
          </a:bodyPr>
          <a:lstStyle/>
          <a:p>
            <a:pPr lvl="1"/>
            <a:endParaRPr lang="en-US" sz="1600" dirty="0"/>
          </a:p>
          <a:p>
            <a:pPr marL="342900" indent="-342900">
              <a:buFont typeface="+mj-lt"/>
              <a:buAutoNum type="arabicPeriod" startAt="5"/>
            </a:pPr>
            <a:r>
              <a:rPr lang="en-US" sz="1600" dirty="0"/>
              <a:t>If we consider high level features as functions, these functions can be represented as sub-functions and sub-sub functions…. DNN have natural affinity towards such structured data</a:t>
            </a:r>
          </a:p>
          <a:p>
            <a:pPr marL="342900" indent="-342900">
              <a:buFont typeface="+mj-lt"/>
              <a:buAutoNum type="arabicPeriod" startAt="5"/>
            </a:pPr>
            <a:endParaRPr lang="en-US" sz="1600" dirty="0"/>
          </a:p>
          <a:p>
            <a:pPr marL="342900" indent="-342900">
              <a:buFont typeface="+mj-lt"/>
              <a:buAutoNum type="arabicPeriod" startAt="5"/>
            </a:pPr>
            <a:r>
              <a:rPr lang="en-US" sz="1600" dirty="0"/>
              <a:t>In many problems, we can start with just one or two hidden layers and get good results for e.g. 97% accuracy on MNIST dataset with one hidden layer and a few hundreds of neurons and get 98% accuracy with same number of neurons with two layers!</a:t>
            </a:r>
          </a:p>
          <a:p>
            <a:pPr marL="342900" indent="-342900">
              <a:buFont typeface="+mj-lt"/>
              <a:buAutoNum type="arabicPeriod" startAt="5"/>
            </a:pPr>
            <a:endParaRPr lang="en-US" sz="1600" dirty="0"/>
          </a:p>
          <a:p>
            <a:pPr marL="342900" indent="-342900">
              <a:buFont typeface="+mj-lt"/>
              <a:buAutoNum type="arabicPeriod" startAt="5"/>
            </a:pPr>
            <a:r>
              <a:rPr lang="en-US" sz="1600" dirty="0"/>
              <a:t>Gradually start increasing the number of layers and neurons while checking for overfitting the data</a:t>
            </a:r>
          </a:p>
        </p:txBody>
      </p:sp>
      <p:sp>
        <p:nvSpPr>
          <p:cNvPr id="4" name="TextBox 3">
            <a:extLst>
              <a:ext uri="{FF2B5EF4-FFF2-40B4-BE49-F238E27FC236}">
                <a16:creationId xmlns:a16="http://schemas.microsoft.com/office/drawing/2014/main" id="{CCA6A693-2DE1-434F-A205-4F61C3FBFAF4}"/>
              </a:ext>
            </a:extLst>
          </p:cNvPr>
          <p:cNvSpPr txBox="1"/>
          <p:nvPr/>
        </p:nvSpPr>
        <p:spPr>
          <a:xfrm>
            <a:off x="4724400" y="5486400"/>
            <a:ext cx="3916979" cy="369332"/>
          </a:xfrm>
          <a:prstGeom prst="rect">
            <a:avLst/>
          </a:prstGeom>
          <a:noFill/>
        </p:spPr>
        <p:txBody>
          <a:bodyPr wrap="square" rtlCol="0">
            <a:spAutoFit/>
          </a:bodyPr>
          <a:lstStyle/>
          <a:p>
            <a:r>
              <a:rPr lang="en-US" dirty="0" err="1">
                <a:solidFill>
                  <a:schemeClr val="tx1">
                    <a:lumMod val="50000"/>
                    <a:lumOff val="50000"/>
                  </a:schemeClr>
                </a:solidFill>
              </a:rPr>
              <a:t>DL_Hyperparameter_Tuning.ipynb</a:t>
            </a:r>
            <a:endParaRPr lang="en-US" dirty="0">
              <a:solidFill>
                <a:schemeClr val="tx1">
                  <a:lumMod val="50000"/>
                  <a:lumOff val="50000"/>
                </a:schemeClr>
              </a:solidFill>
            </a:endParaRPr>
          </a:p>
        </p:txBody>
      </p:sp>
    </p:spTree>
    <p:extLst>
      <p:ext uri="{BB962C8B-B14F-4D97-AF65-F5344CB8AC3E}">
        <p14:creationId xmlns:p14="http://schemas.microsoft.com/office/powerpoint/2010/main" val="2149928357"/>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Neurons per Hidden Layer</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647426"/>
          </a:xfrm>
          <a:prstGeom prst="rect">
            <a:avLst/>
          </a:prstGeom>
          <a:noFill/>
        </p:spPr>
        <p:txBody>
          <a:bodyPr wrap="square" rtlCol="0">
            <a:spAutoFit/>
          </a:bodyPr>
          <a:lstStyle/>
          <a:p>
            <a:pPr lvl="1"/>
            <a:endParaRPr lang="en-US" sz="1600" dirty="0"/>
          </a:p>
          <a:p>
            <a:pPr marL="342900" indent="-342900">
              <a:buFont typeface="+mj-lt"/>
              <a:buAutoNum type="arabicPeriod"/>
            </a:pPr>
            <a:r>
              <a:rPr lang="en-US" sz="1400" dirty="0"/>
              <a:t>Another knob we can turn is the number of nodes in each hidden layer. </a:t>
            </a:r>
          </a:p>
          <a:p>
            <a:pPr marL="342900" indent="-342900">
              <a:buFont typeface="+mj-lt"/>
              <a:buAutoNum type="arabicPeriod"/>
            </a:pPr>
            <a:endParaRPr lang="en-US" sz="1400" dirty="0"/>
          </a:p>
          <a:p>
            <a:pPr marL="342900" indent="-342900">
              <a:buFont typeface="+mj-lt"/>
              <a:buAutoNum type="arabicPeriod"/>
            </a:pPr>
            <a:r>
              <a:rPr lang="en-US" sz="1400" dirty="0"/>
              <a:t>This is called the </a:t>
            </a:r>
            <a:r>
              <a:rPr lang="en-US" sz="1400" b="1" dirty="0"/>
              <a:t>width </a:t>
            </a:r>
            <a:r>
              <a:rPr lang="en-US" sz="1400" dirty="0"/>
              <a:t>of the layer. Making wider layers tends to scale the number of parameters faster than adding more layers. </a:t>
            </a:r>
          </a:p>
          <a:p>
            <a:pPr marL="342900" indent="-342900">
              <a:buFont typeface="+mj-lt"/>
              <a:buAutoNum type="arabicPeriod"/>
            </a:pPr>
            <a:endParaRPr lang="en-US" sz="1400" dirty="0"/>
          </a:p>
          <a:p>
            <a:pPr marL="342900" indent="-342900">
              <a:buFont typeface="+mj-lt"/>
              <a:buAutoNum type="arabicPeriod"/>
            </a:pPr>
            <a:r>
              <a:rPr lang="en-US" sz="1400" dirty="0"/>
              <a:t>Every time we add a single node to layer </a:t>
            </a:r>
            <a:r>
              <a:rPr lang="en-US" sz="1400" b="1" dirty="0" err="1"/>
              <a:t>i</a:t>
            </a:r>
            <a:r>
              <a:rPr lang="en-US" sz="1400" dirty="0"/>
              <a:t>, we have to give that new node an edge to every node in layer </a:t>
            </a:r>
            <a:r>
              <a:rPr lang="en-US" sz="1400" b="1" dirty="0"/>
              <a:t>i+1</a:t>
            </a:r>
            <a:r>
              <a:rPr lang="en-US" sz="1400" dirty="0"/>
              <a:t>. This is akin to projecting data into higher dimensional space</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For number of  hidden layers, there is no thumb rule except the fact that deeper the network, more efficient the model becomes in terms of representing complex functions</a:t>
            </a:r>
          </a:p>
          <a:p>
            <a:pPr marL="342900" indent="-342900">
              <a:buFont typeface="+mj-lt"/>
              <a:buAutoNum type="arabicPeriod"/>
            </a:pPr>
            <a:endParaRPr lang="en-US" sz="1400" dirty="0"/>
          </a:p>
          <a:p>
            <a:pPr marL="342900" indent="-342900">
              <a:buFont typeface="+mj-lt"/>
              <a:buAutoNum type="arabicPeriod"/>
            </a:pPr>
            <a:r>
              <a:rPr lang="en-US" sz="1400" dirty="0"/>
              <a:t>But how many neurons per hidden layer?  That is how to distribute the neurons across different layers. Some use the funnel approach where the mouth of the funnel is first hidden layer and the nozzle is the last hidden layer</a:t>
            </a:r>
          </a:p>
          <a:p>
            <a:pPr marL="342900" indent="-342900">
              <a:buFont typeface="+mj-lt"/>
              <a:buAutoNum type="arabicPeriod"/>
            </a:pPr>
            <a:endParaRPr lang="en-US" sz="1400" dirty="0"/>
          </a:p>
          <a:p>
            <a:pPr marL="342900" indent="-342900">
              <a:buFont typeface="+mj-lt"/>
              <a:buAutoNum type="arabicPeriod"/>
            </a:pPr>
            <a:r>
              <a:rPr lang="en-US" sz="1400" dirty="0"/>
              <a:t>The belief is… many sub features represented by the first few hidden layers can coalesce into higher features in the subsequent layer and hence less neurons in subsequent layer</a:t>
            </a:r>
          </a:p>
          <a:p>
            <a:pPr marL="342900" indent="-342900">
              <a:buFont typeface="+mj-lt"/>
              <a:buAutoNum type="arabicPeriod"/>
            </a:pPr>
            <a:endParaRPr lang="en-US" sz="1400" dirty="0"/>
          </a:p>
          <a:p>
            <a:pPr marL="342900" indent="-342900">
              <a:buFont typeface="+mj-lt"/>
              <a:buAutoNum type="arabicPeriod"/>
            </a:pPr>
            <a:r>
              <a:rPr lang="en-US" sz="1400" dirty="0"/>
              <a:t>Finding the right combination of the number of neurons in each layer is a challenge. </a:t>
            </a:r>
          </a:p>
        </p:txBody>
      </p:sp>
    </p:spTree>
    <p:extLst>
      <p:ext uri="{BB962C8B-B14F-4D97-AF65-F5344CB8AC3E}">
        <p14:creationId xmlns:p14="http://schemas.microsoft.com/office/powerpoint/2010/main" val="2439705359"/>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Neurons per Hidden Layer  (Theoretical approaches)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924425"/>
          </a:xfrm>
          <a:prstGeom prst="rect">
            <a:avLst/>
          </a:prstGeom>
          <a:noFill/>
        </p:spPr>
        <p:txBody>
          <a:bodyPr wrap="square" rtlCol="0">
            <a:spAutoFit/>
          </a:bodyPr>
          <a:lstStyle/>
          <a:p>
            <a:pPr lvl="1"/>
            <a:endParaRPr lang="en-US" sz="1600" dirty="0"/>
          </a:p>
          <a:p>
            <a:pPr marL="342900" indent="-342900">
              <a:buFont typeface="+mj-lt"/>
              <a:buAutoNum type="arabicPeriod"/>
            </a:pPr>
            <a:r>
              <a:rPr lang="en-US" sz="1400" dirty="0"/>
              <a:t>In 1957, Kolmogorov proved that any real-valued, continuous function ‘f()’ defined on a n-dimensional unit cube can be represented as the sum of continuous functions of a single variable</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This is interpreted as 3 layer NN. </a:t>
            </a:r>
          </a:p>
          <a:p>
            <a:pPr marL="800100" lvl="1" indent="-342900">
              <a:buFont typeface="+mj-lt"/>
              <a:buAutoNum type="alphaLcPeriod"/>
            </a:pPr>
            <a:r>
              <a:rPr lang="en-US" sz="1200" dirty="0"/>
              <a:t>First layer is the input layer of n neurons</a:t>
            </a:r>
          </a:p>
          <a:p>
            <a:pPr marL="800100" lvl="1" indent="-342900">
              <a:buFont typeface="+mj-lt"/>
              <a:buAutoNum type="alphaLcPeriod"/>
            </a:pPr>
            <a:r>
              <a:rPr lang="en-US" sz="1200" dirty="0"/>
              <a:t>Second layer is the hidden layer consisting of 2n neurons (the outer loop). Each hidden neuron transforms the inner sum using a function ‘g’</a:t>
            </a:r>
          </a:p>
          <a:p>
            <a:pPr marL="800100" lvl="1" indent="-342900">
              <a:buFont typeface="+mj-lt"/>
              <a:buAutoNum type="alphaLcPeriod"/>
            </a:pPr>
            <a:r>
              <a:rPr lang="en-US" sz="1200" dirty="0"/>
              <a:t>The third layer is the output layer represented by the function f(x1, x2, x3 ,…)</a:t>
            </a:r>
          </a:p>
          <a:p>
            <a:pPr marL="800100" lvl="1" indent="-342900">
              <a:buFont typeface="+mj-lt"/>
              <a:buAutoNum type="alphaLcPeriod"/>
            </a:pPr>
            <a:r>
              <a:rPr lang="en-US" sz="1200" dirty="0"/>
              <a:t>In this three layer NN, </a:t>
            </a:r>
            <a:r>
              <a:rPr lang="el-GR" sz="1200" dirty="0"/>
              <a:t>λ</a:t>
            </a:r>
            <a:r>
              <a:rPr lang="en-US" sz="1200" dirty="0"/>
              <a:t>p  is a constant and Ø is a linear function,  p is number of dimensions of the cube</a:t>
            </a:r>
          </a:p>
          <a:p>
            <a:pPr marL="342900" indent="-342900">
              <a:buFont typeface="+mj-lt"/>
              <a:buAutoNum type="arabicPeriod"/>
            </a:pPr>
            <a:endParaRPr lang="en-US" sz="1400" dirty="0"/>
          </a:p>
          <a:p>
            <a:pPr marL="342900" indent="-342900">
              <a:buFont typeface="+mj-lt"/>
              <a:buAutoNum type="arabicPeriod"/>
            </a:pPr>
            <a:r>
              <a:rPr lang="en-US" sz="1400" dirty="0"/>
              <a:t>Hecht-Nielsen rephrased it to state that any continuous function f() defined on a  n-dimensional unit cube can be implemented exactly by a 3 layer network with (2n + 1) hidden nodes</a:t>
            </a:r>
          </a:p>
          <a:p>
            <a:pPr marL="342900" indent="-342900">
              <a:buFont typeface="+mj-lt"/>
              <a:buAutoNum type="arabicPeriod"/>
            </a:pPr>
            <a:endParaRPr lang="en-US" sz="1400" dirty="0"/>
          </a:p>
          <a:p>
            <a:pPr marL="342900" indent="-342900">
              <a:buFont typeface="+mj-lt"/>
              <a:buAutoNum type="arabicPeriod"/>
            </a:pPr>
            <a:r>
              <a:rPr lang="en-US" sz="1400" dirty="0"/>
              <a:t>However, functions g and Ø are highly non-smooth unlike the sigmoid functions used in NN. Hence this theoretical interpretations should not be taken literally</a:t>
            </a:r>
          </a:p>
          <a:p>
            <a:pPr marL="342900" indent="-342900">
              <a:buFont typeface="+mj-lt"/>
              <a:buAutoNum type="arabicPeriod"/>
            </a:pPr>
            <a:endParaRPr lang="en-US" sz="1400" dirty="0"/>
          </a:p>
          <a:p>
            <a:pPr marL="342900" indent="-342900">
              <a:buFont typeface="+mj-lt"/>
              <a:buAutoNum type="arabicPeriod"/>
            </a:pPr>
            <a:r>
              <a:rPr lang="en-US" sz="1400" dirty="0"/>
              <a:t>The theorem does not tell us how to determine the number of neurons. It only mentions about the possibility of representing the function</a:t>
            </a:r>
          </a:p>
        </p:txBody>
      </p:sp>
      <p:pic>
        <p:nvPicPr>
          <p:cNvPr id="4" name="Picture 3">
            <a:extLst>
              <a:ext uri="{FF2B5EF4-FFF2-40B4-BE49-F238E27FC236}">
                <a16:creationId xmlns:a16="http://schemas.microsoft.com/office/drawing/2014/main" id="{BC0FB8B7-5123-4554-9977-9EE6A970E6FB}"/>
              </a:ext>
            </a:extLst>
          </p:cNvPr>
          <p:cNvPicPr>
            <a:picLocks noChangeAspect="1"/>
          </p:cNvPicPr>
          <p:nvPr/>
        </p:nvPicPr>
        <p:blipFill>
          <a:blip r:embed="rId3"/>
          <a:stretch>
            <a:fillRect/>
          </a:stretch>
        </p:blipFill>
        <p:spPr>
          <a:xfrm>
            <a:off x="2654916" y="2209800"/>
            <a:ext cx="3590925" cy="647700"/>
          </a:xfrm>
          <a:prstGeom prst="rect">
            <a:avLst/>
          </a:prstGeom>
        </p:spPr>
      </p:pic>
    </p:spTree>
    <p:extLst>
      <p:ext uri="{BB962C8B-B14F-4D97-AF65-F5344CB8AC3E}">
        <p14:creationId xmlns:p14="http://schemas.microsoft.com/office/powerpoint/2010/main" val="765550304"/>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Number of Neurons per Hidden Layer  (Theoretical approaches)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862870"/>
          </a:xfrm>
          <a:prstGeom prst="rect">
            <a:avLst/>
          </a:prstGeom>
          <a:noFill/>
        </p:spPr>
        <p:txBody>
          <a:bodyPr wrap="square" rtlCol="0">
            <a:spAutoFit/>
          </a:bodyPr>
          <a:lstStyle/>
          <a:p>
            <a:pPr lvl="1"/>
            <a:endParaRPr lang="en-US" sz="1600" dirty="0"/>
          </a:p>
          <a:p>
            <a:pPr marL="342900" indent="-342900">
              <a:buFont typeface="+mj-lt"/>
              <a:buAutoNum type="arabicPeriod" startAt="6"/>
            </a:pPr>
            <a:r>
              <a:rPr lang="en-US" sz="1400" dirty="0"/>
              <a:t>More recently, Huang and </a:t>
            </a:r>
            <a:r>
              <a:rPr lang="en-US" sz="1400" dirty="0" err="1"/>
              <a:t>Babri</a:t>
            </a:r>
            <a:r>
              <a:rPr lang="en-US" sz="1400" dirty="0"/>
              <a:t> lowered these bounds, proving that an single hidden layer NN with at most  Nh hidden neurons can learn Ns distinct samples with zero error. This is true for any bounded, non-linear activation function which has a limit at one, infinity. Thus the upper bound for SLFNs is       Nh&lt;= Ns</a:t>
            </a:r>
          </a:p>
          <a:p>
            <a:pPr marL="342900" indent="-342900">
              <a:buFont typeface="+mj-lt"/>
              <a:buAutoNum type="arabicPeriod" startAt="6"/>
            </a:pPr>
            <a:endParaRPr lang="en-US" sz="1400" dirty="0"/>
          </a:p>
          <a:p>
            <a:pPr marL="342900" indent="-342900">
              <a:buFont typeface="+mj-lt"/>
              <a:buAutoNum type="arabicPeriod" startAt="6"/>
            </a:pPr>
            <a:r>
              <a:rPr lang="en-US" sz="1400" dirty="0"/>
              <a:t>Huang later extended the work of Tamura and </a:t>
            </a:r>
            <a:r>
              <a:rPr lang="en-US" sz="1400" dirty="0" err="1"/>
              <a:t>Tateshi</a:t>
            </a:r>
            <a:r>
              <a:rPr lang="en-US" sz="1400" dirty="0"/>
              <a:t> to rigorously prove that the upper bound on the number of hidden nodes ,Nh for two hidden layer NN with sigmoid activation function is given by equation below, where No is the number of outputs. These can learn at least Ns distinct samples with any degree of precision</a:t>
            </a:r>
          </a:p>
          <a:p>
            <a:pPr marL="342900" indent="-342900">
              <a:buFont typeface="+mj-lt"/>
              <a:buAutoNum type="arabicPeriod" startAt="6"/>
            </a:pPr>
            <a:endParaRPr lang="en-US" sz="1400" dirty="0"/>
          </a:p>
          <a:p>
            <a:pPr marL="342900" indent="-342900">
              <a:buFont typeface="+mj-lt"/>
              <a:buAutoNum type="arabicPeriod" startAt="6"/>
            </a:pPr>
            <a:r>
              <a:rPr lang="en-US" sz="1400" dirty="0"/>
              <a:t>It is well known that functions which are linearly separable require no hidden nodes at all. For the rest, the discussions above indicate that within the constraints of their respective theorems, a function of any complexity can be reproduced with any degree of precision within the specified bounds. </a:t>
            </a:r>
          </a:p>
          <a:p>
            <a:pPr marL="342900" indent="-342900">
              <a:buFont typeface="+mj-lt"/>
              <a:buAutoNum type="arabicPeriod" startAt="6"/>
            </a:pPr>
            <a:endParaRPr lang="en-US" sz="1400" dirty="0"/>
          </a:p>
          <a:p>
            <a:pPr marL="342900" indent="-342900">
              <a:buFont typeface="+mj-lt"/>
              <a:buAutoNum type="arabicPeriod" startAt="6"/>
            </a:pPr>
            <a:r>
              <a:rPr lang="en-US" sz="1400" dirty="0"/>
              <a:t>However, if the training set contains noise, as is the case in most practical situations, exactly reproducing the training set will guarantee overfitting. This is undesirable </a:t>
            </a:r>
          </a:p>
          <a:p>
            <a:pPr marL="342900" indent="-342900">
              <a:buFont typeface="+mj-lt"/>
              <a:buAutoNum type="arabicPeriod" startAt="6"/>
            </a:pPr>
            <a:endParaRPr lang="en-US" sz="1400" dirty="0"/>
          </a:p>
          <a:p>
            <a:pPr marL="342900" indent="-342900">
              <a:buFont typeface="+mj-lt"/>
              <a:buAutoNum type="arabicPeriod" startAt="6"/>
            </a:pPr>
            <a:r>
              <a:rPr lang="en-US" sz="1400" dirty="0"/>
              <a:t>In practice therefore, the number of hidden nodes must necessarily be lower than these bounds and will depend on a number of specific factors such as degree of noise in data, complexity of the function we are modeling, number of inputs and outputs etc.</a:t>
            </a:r>
          </a:p>
          <a:p>
            <a:endParaRPr lang="en-US" sz="1400" dirty="0"/>
          </a:p>
        </p:txBody>
      </p:sp>
      <p:pic>
        <p:nvPicPr>
          <p:cNvPr id="5" name="Picture 4">
            <a:extLst>
              <a:ext uri="{FF2B5EF4-FFF2-40B4-BE49-F238E27FC236}">
                <a16:creationId xmlns:a16="http://schemas.microsoft.com/office/drawing/2014/main" id="{C33BDAC5-4325-42BA-B170-D216EAE85F38}"/>
              </a:ext>
            </a:extLst>
          </p:cNvPr>
          <p:cNvPicPr>
            <a:picLocks noChangeAspect="1"/>
          </p:cNvPicPr>
          <p:nvPr/>
        </p:nvPicPr>
        <p:blipFill>
          <a:blip r:embed="rId3"/>
          <a:stretch>
            <a:fillRect/>
          </a:stretch>
        </p:blipFill>
        <p:spPr>
          <a:xfrm>
            <a:off x="3657600" y="3225998"/>
            <a:ext cx="1957519" cy="406004"/>
          </a:xfrm>
          <a:prstGeom prst="rect">
            <a:avLst/>
          </a:prstGeom>
        </p:spPr>
      </p:pic>
      <p:sp>
        <p:nvSpPr>
          <p:cNvPr id="6" name="TextBox 5">
            <a:extLst>
              <a:ext uri="{FF2B5EF4-FFF2-40B4-BE49-F238E27FC236}">
                <a16:creationId xmlns:a16="http://schemas.microsoft.com/office/drawing/2014/main" id="{C55BE450-A921-4949-8088-4867FAC55C03}"/>
              </a:ext>
            </a:extLst>
          </p:cNvPr>
          <p:cNvSpPr txBox="1"/>
          <p:nvPr/>
        </p:nvSpPr>
        <p:spPr>
          <a:xfrm>
            <a:off x="3886200" y="6019800"/>
            <a:ext cx="4727187" cy="369332"/>
          </a:xfrm>
          <a:prstGeom prst="rect">
            <a:avLst/>
          </a:prstGeom>
          <a:noFill/>
        </p:spPr>
        <p:txBody>
          <a:bodyPr wrap="square" rtlCol="0">
            <a:spAutoFit/>
          </a:bodyPr>
          <a:lstStyle/>
          <a:p>
            <a:r>
              <a:rPr lang="en-US" dirty="0" err="1">
                <a:solidFill>
                  <a:schemeClr val="tx1">
                    <a:lumMod val="50000"/>
                    <a:lumOff val="50000"/>
                  </a:schemeClr>
                </a:solidFill>
              </a:rPr>
              <a:t>DL_Hyperparameter_Tuning.ipynb</a:t>
            </a:r>
            <a:endParaRPr lang="en-US" dirty="0">
              <a:solidFill>
                <a:schemeClr val="tx1">
                  <a:lumMod val="50000"/>
                  <a:lumOff val="50000"/>
                </a:schemeClr>
              </a:solidFill>
            </a:endParaRPr>
          </a:p>
        </p:txBody>
      </p:sp>
    </p:spTree>
    <p:extLst>
      <p:ext uri="{BB962C8B-B14F-4D97-AF65-F5344CB8AC3E}">
        <p14:creationId xmlns:p14="http://schemas.microsoft.com/office/powerpoint/2010/main" val="4027948585"/>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CFC522-4B26-4160-858A-850CA105368E}"/>
              </a:ext>
            </a:extLst>
          </p:cNvPr>
          <p:cNvPicPr>
            <a:picLocks noChangeAspect="1"/>
          </p:cNvPicPr>
          <p:nvPr/>
        </p:nvPicPr>
        <p:blipFill>
          <a:blip r:embed="rId2"/>
          <a:stretch>
            <a:fillRect/>
          </a:stretch>
        </p:blipFill>
        <p:spPr>
          <a:xfrm>
            <a:off x="381000" y="1447800"/>
            <a:ext cx="2800350" cy="2899575"/>
          </a:xfrm>
          <a:prstGeom prst="rect">
            <a:avLst/>
          </a:prstGeom>
        </p:spPr>
      </p:pic>
      <p:pic>
        <p:nvPicPr>
          <p:cNvPr id="3" name="Picture 2">
            <a:extLst>
              <a:ext uri="{FF2B5EF4-FFF2-40B4-BE49-F238E27FC236}">
                <a16:creationId xmlns:a16="http://schemas.microsoft.com/office/drawing/2014/main" id="{599F6B0D-58EE-4C21-B2E7-BE6E8C47C2B3}"/>
              </a:ext>
            </a:extLst>
          </p:cNvPr>
          <p:cNvPicPr>
            <a:picLocks noChangeAspect="1"/>
          </p:cNvPicPr>
          <p:nvPr/>
        </p:nvPicPr>
        <p:blipFill>
          <a:blip r:embed="rId3"/>
          <a:stretch>
            <a:fillRect/>
          </a:stretch>
        </p:blipFill>
        <p:spPr>
          <a:xfrm>
            <a:off x="3581400" y="1423987"/>
            <a:ext cx="2452688" cy="2538413"/>
          </a:xfrm>
          <a:prstGeom prst="rect">
            <a:avLst/>
          </a:prstGeom>
        </p:spPr>
      </p:pic>
      <p:pic>
        <p:nvPicPr>
          <p:cNvPr id="4" name="Picture 3">
            <a:extLst>
              <a:ext uri="{FF2B5EF4-FFF2-40B4-BE49-F238E27FC236}">
                <a16:creationId xmlns:a16="http://schemas.microsoft.com/office/drawing/2014/main" id="{9D967009-EFCF-4E8B-A805-FC0CFEC8FBF1}"/>
              </a:ext>
            </a:extLst>
          </p:cNvPr>
          <p:cNvPicPr>
            <a:picLocks noChangeAspect="1"/>
          </p:cNvPicPr>
          <p:nvPr/>
        </p:nvPicPr>
        <p:blipFill>
          <a:blip r:embed="rId4"/>
          <a:stretch>
            <a:fillRect/>
          </a:stretch>
        </p:blipFill>
        <p:spPr>
          <a:xfrm>
            <a:off x="3631406" y="3757613"/>
            <a:ext cx="1176338" cy="206894"/>
          </a:xfrm>
          <a:prstGeom prst="rect">
            <a:avLst/>
          </a:prstGeom>
        </p:spPr>
      </p:pic>
      <p:pic>
        <p:nvPicPr>
          <p:cNvPr id="5" name="Picture 4">
            <a:extLst>
              <a:ext uri="{FF2B5EF4-FFF2-40B4-BE49-F238E27FC236}">
                <a16:creationId xmlns:a16="http://schemas.microsoft.com/office/drawing/2014/main" id="{C4CE7D91-BDAF-42EE-9BB3-01B3212FAAE8}"/>
              </a:ext>
            </a:extLst>
          </p:cNvPr>
          <p:cNvPicPr>
            <a:picLocks noChangeAspect="1"/>
          </p:cNvPicPr>
          <p:nvPr/>
        </p:nvPicPr>
        <p:blipFill>
          <a:blip r:embed="rId5"/>
          <a:stretch>
            <a:fillRect/>
          </a:stretch>
        </p:blipFill>
        <p:spPr>
          <a:xfrm>
            <a:off x="5962652" y="2895600"/>
            <a:ext cx="2986088" cy="3519525"/>
          </a:xfrm>
          <a:prstGeom prst="rect">
            <a:avLst/>
          </a:prstGeom>
        </p:spPr>
      </p:pic>
      <p:sp>
        <p:nvSpPr>
          <p:cNvPr id="6" name="Oval 5">
            <a:extLst>
              <a:ext uri="{FF2B5EF4-FFF2-40B4-BE49-F238E27FC236}">
                <a16:creationId xmlns:a16="http://schemas.microsoft.com/office/drawing/2014/main" id="{72B94809-071F-453E-879D-BCBA33A1E873}"/>
              </a:ext>
            </a:extLst>
          </p:cNvPr>
          <p:cNvSpPr/>
          <p:nvPr/>
        </p:nvSpPr>
        <p:spPr>
          <a:xfrm>
            <a:off x="990600" y="4009485"/>
            <a:ext cx="381000" cy="25771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7D13CD4-10C0-4FA8-951B-D51F43EF1D3D}"/>
              </a:ext>
            </a:extLst>
          </p:cNvPr>
          <p:cNvSpPr/>
          <p:nvPr/>
        </p:nvSpPr>
        <p:spPr>
          <a:xfrm>
            <a:off x="4257676" y="3757613"/>
            <a:ext cx="381000" cy="25771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C96288A-EFD6-409A-AC2F-EAB0B367D797}"/>
              </a:ext>
            </a:extLst>
          </p:cNvPr>
          <p:cNvSpPr/>
          <p:nvPr/>
        </p:nvSpPr>
        <p:spPr>
          <a:xfrm>
            <a:off x="6553200" y="6286267"/>
            <a:ext cx="381000" cy="25771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742936-9E24-4D38-9604-EA14C6CA2F41}"/>
              </a:ext>
            </a:extLst>
          </p:cNvPr>
          <p:cNvSpPr txBox="1"/>
          <p:nvPr/>
        </p:nvSpPr>
        <p:spPr>
          <a:xfrm>
            <a:off x="195260" y="4495800"/>
            <a:ext cx="5519740" cy="1600438"/>
          </a:xfrm>
          <a:prstGeom prst="rect">
            <a:avLst/>
          </a:prstGeom>
          <a:noFill/>
        </p:spPr>
        <p:txBody>
          <a:bodyPr wrap="square" rtlCol="0">
            <a:spAutoFit/>
          </a:bodyPr>
          <a:lstStyle/>
          <a:p>
            <a:pPr marL="342900" indent="-342900">
              <a:buFont typeface="+mj-lt"/>
              <a:buAutoNum type="arabicPeriod"/>
            </a:pPr>
            <a:r>
              <a:rPr lang="en-US" sz="1400" dirty="0"/>
              <a:t>With increase in neurons for fixed number of layers, the accuracy improves </a:t>
            </a:r>
          </a:p>
          <a:p>
            <a:pPr marL="342900" indent="-342900">
              <a:buFont typeface="+mj-lt"/>
              <a:buAutoNum type="arabicPeriod"/>
            </a:pPr>
            <a:r>
              <a:rPr lang="en-US" sz="1400" dirty="0"/>
              <a:t>With increase in layers it improves further</a:t>
            </a:r>
          </a:p>
          <a:p>
            <a:pPr marL="342900" indent="-342900">
              <a:buFont typeface="+mj-lt"/>
              <a:buAutoNum type="arabicPeriod"/>
            </a:pPr>
            <a:r>
              <a:rPr lang="en-US" sz="1400" dirty="0"/>
              <a:t>Though in this data the training and validation accuracies seem to be converging, this cannot be taken as a general trend</a:t>
            </a:r>
          </a:p>
          <a:p>
            <a:pPr marL="342900" indent="-342900">
              <a:buFont typeface="+mj-lt"/>
              <a:buAutoNum type="arabicPeriod"/>
            </a:pPr>
            <a:r>
              <a:rPr lang="en-US" sz="1400" dirty="0"/>
              <a:t>When models overfit, there will be drop in the validation accuracy</a:t>
            </a:r>
          </a:p>
        </p:txBody>
      </p:sp>
      <p:sp>
        <p:nvSpPr>
          <p:cNvPr id="10" name="TextBox 9">
            <a:extLst>
              <a:ext uri="{FF2B5EF4-FFF2-40B4-BE49-F238E27FC236}">
                <a16:creationId xmlns:a16="http://schemas.microsoft.com/office/drawing/2014/main" id="{52450AC5-04D5-4F5F-A8EC-A5FD55572C03}"/>
              </a:ext>
            </a:extLst>
          </p:cNvPr>
          <p:cNvSpPr txBox="1"/>
          <p:nvPr/>
        </p:nvSpPr>
        <p:spPr>
          <a:xfrm>
            <a:off x="259379" y="941959"/>
            <a:ext cx="8382000" cy="381000"/>
          </a:xfrm>
          <a:prstGeom prst="rect">
            <a:avLst/>
          </a:prstGeom>
          <a:noFill/>
        </p:spPr>
        <p:txBody>
          <a:bodyPr wrap="square" rtlCol="0">
            <a:spAutoFit/>
          </a:bodyPr>
          <a:lstStyle/>
          <a:p>
            <a:r>
              <a:rPr lang="en-US" b="1" dirty="0"/>
              <a:t>Number of Neurons per Hidden Layer </a:t>
            </a:r>
          </a:p>
        </p:txBody>
      </p:sp>
    </p:spTree>
    <p:extLst>
      <p:ext uri="{BB962C8B-B14F-4D97-AF65-F5344CB8AC3E}">
        <p14:creationId xmlns:p14="http://schemas.microsoft.com/office/powerpoint/2010/main" val="3092006491"/>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p:nvPr/>
        </p:nvSpPr>
        <p:spPr>
          <a:xfrm>
            <a:off x="248493" y="1322958"/>
            <a:ext cx="8459534" cy="4925441"/>
          </a:xfrm>
          <a:prstGeom prst="rect">
            <a:avLst/>
          </a:prstGeom>
          <a:noFill/>
          <a:ln>
            <a:noFill/>
          </a:ln>
        </p:spPr>
        <p:txBody>
          <a:bodyPr spcFirstLastPara="1" wrap="square" lIns="91404" tIns="91404" rIns="91404" bIns="91404" anchor="t" anchorCtr="0">
            <a:noAutofit/>
          </a:bodyPr>
          <a:lstStyle/>
          <a:p>
            <a:pPr marL="457200" indent="-457200">
              <a:spcBef>
                <a:spcPts val="0"/>
              </a:spcBef>
              <a:spcAft>
                <a:spcPts val="0"/>
              </a:spcAft>
              <a:buClr>
                <a:srgbClr val="000000"/>
              </a:buClr>
              <a:buSzPts val="1800"/>
              <a:buFont typeface="+mj-lt"/>
              <a:buAutoNum type="arabicPeriod"/>
            </a:pPr>
            <a:r>
              <a:rPr lang="en-US" sz="1600" dirty="0">
                <a:highlight>
                  <a:srgbClr val="FFFFFF"/>
                </a:highlight>
              </a:rPr>
              <a:t>gradient descent hyper parameter to control the number of training samples to work through before the model’s internal parameters are updated</a:t>
            </a:r>
          </a:p>
          <a:p>
            <a:pPr marL="457200" indent="-457200">
              <a:spcBef>
                <a:spcPts val="0"/>
              </a:spcBef>
              <a:spcAft>
                <a:spcPts val="0"/>
              </a:spcAft>
              <a:buClr>
                <a:srgbClr val="000000"/>
              </a:buClr>
              <a:buSzPts val="1800"/>
              <a:buFont typeface="+mj-lt"/>
              <a:buAutoNum type="arabicPeriod"/>
            </a:pPr>
            <a:endParaRPr lang="en-US" sz="1600" dirty="0">
              <a:highlight>
                <a:srgbClr val="FFFFFF"/>
              </a:highlight>
            </a:endParaRPr>
          </a:p>
          <a:p>
            <a:pPr marL="457200" indent="-457200">
              <a:spcBef>
                <a:spcPts val="0"/>
              </a:spcBef>
              <a:spcAft>
                <a:spcPts val="0"/>
              </a:spcAft>
              <a:buClr>
                <a:srgbClr val="000000"/>
              </a:buClr>
              <a:buSzPts val="1800"/>
              <a:buFont typeface="+mj-lt"/>
              <a:buAutoNum type="arabicPeriod"/>
            </a:pPr>
            <a:r>
              <a:rPr lang="en-US" sz="1600" dirty="0">
                <a:highlight>
                  <a:srgbClr val="FFFFFF"/>
                </a:highlight>
              </a:rPr>
              <a:t>At the end of each batch, the error is calculated that is used to update the coefficients through back propagation</a:t>
            </a:r>
          </a:p>
          <a:p>
            <a:pPr marL="914400" lvl="1" indent="-457200">
              <a:buFont typeface="+mj-lt"/>
              <a:buAutoNum type="alphaLcPeriod"/>
            </a:pPr>
            <a:r>
              <a:rPr lang="en-US" sz="1400" b="1" dirty="0">
                <a:highlight>
                  <a:srgbClr val="FFFFFF"/>
                </a:highlight>
              </a:rPr>
              <a:t>Batch Gradient Descent</a:t>
            </a:r>
            <a:r>
              <a:rPr lang="en-US" sz="1400" dirty="0">
                <a:highlight>
                  <a:srgbClr val="FFFFFF"/>
                </a:highlight>
              </a:rPr>
              <a:t>. Batch Size = Size of Training Set</a:t>
            </a:r>
          </a:p>
          <a:p>
            <a:pPr marL="914400" lvl="1" indent="-457200">
              <a:buFont typeface="+mj-lt"/>
              <a:buAutoNum type="alphaLcPeriod"/>
            </a:pPr>
            <a:r>
              <a:rPr lang="en-US" sz="1400" b="1" dirty="0">
                <a:highlight>
                  <a:srgbClr val="FFFFFF"/>
                </a:highlight>
              </a:rPr>
              <a:t>Stochastic Gradient Descent</a:t>
            </a:r>
            <a:r>
              <a:rPr lang="en-US" sz="1400" dirty="0">
                <a:highlight>
                  <a:srgbClr val="FFFFFF"/>
                </a:highlight>
              </a:rPr>
              <a:t>. Batch Size = 1</a:t>
            </a:r>
          </a:p>
          <a:p>
            <a:pPr marL="914400" lvl="1" indent="-457200">
              <a:buFont typeface="+mj-lt"/>
              <a:buAutoNum type="alphaLcPeriod"/>
            </a:pPr>
            <a:r>
              <a:rPr lang="en-US" sz="1400" b="1" dirty="0">
                <a:highlight>
                  <a:srgbClr val="FFFFFF"/>
                </a:highlight>
              </a:rPr>
              <a:t>Mini-Batch Gradient Descent</a:t>
            </a:r>
            <a:r>
              <a:rPr lang="en-US" sz="1400" dirty="0">
                <a:highlight>
                  <a:srgbClr val="FFFFFF"/>
                </a:highlight>
              </a:rPr>
              <a:t>. 1 &lt; Batch Size &lt; Size of Training Set</a:t>
            </a:r>
          </a:p>
          <a:p>
            <a:pPr>
              <a:spcBef>
                <a:spcPts val="0"/>
              </a:spcBef>
              <a:spcAft>
                <a:spcPts val="0"/>
              </a:spcAft>
              <a:buClr>
                <a:srgbClr val="000000"/>
              </a:buClr>
              <a:buSzPts val="1800"/>
            </a:pPr>
            <a:endParaRPr lang="en-US" sz="2000" dirty="0">
              <a:solidFill>
                <a:schemeClr val="dk1"/>
              </a:solidFill>
              <a:highlight>
                <a:srgbClr val="FFFFFF"/>
              </a:highlight>
            </a:endParaRPr>
          </a:p>
          <a:p>
            <a:pPr>
              <a:spcBef>
                <a:spcPts val="0"/>
              </a:spcBef>
              <a:spcAft>
                <a:spcPts val="0"/>
              </a:spcAft>
              <a:buClr>
                <a:srgbClr val="000000"/>
              </a:buClr>
              <a:buSzPts val="1800"/>
            </a:pPr>
            <a:r>
              <a:rPr lang="en-US" dirty="0">
                <a:solidFill>
                  <a:schemeClr val="dk1"/>
                </a:solidFill>
                <a:highlight>
                  <a:srgbClr val="FFFFFF"/>
                </a:highlight>
              </a:rPr>
              <a:t>Memory requirements – </a:t>
            </a:r>
          </a:p>
          <a:p>
            <a:pPr marL="914400" lvl="1" indent="-457200">
              <a:spcBef>
                <a:spcPts val="0"/>
              </a:spcBef>
              <a:spcAft>
                <a:spcPts val="0"/>
              </a:spcAft>
              <a:buClr>
                <a:srgbClr val="000000"/>
              </a:buClr>
              <a:buSzPts val="1800"/>
              <a:buFont typeface="+mj-lt"/>
              <a:buAutoNum type="alphaLcPeriod"/>
            </a:pPr>
            <a:r>
              <a:rPr lang="en-US" sz="1600" dirty="0">
                <a:highlight>
                  <a:srgbClr val="FFFFFF"/>
                </a:highlight>
              </a:rPr>
              <a:t>The more the RAM is available for training the better</a:t>
            </a:r>
          </a:p>
          <a:p>
            <a:pPr marL="914400" lvl="1"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Fix the batch size keeping in view the available memory </a:t>
            </a:r>
          </a:p>
          <a:p>
            <a:pPr marL="914400" lvl="1"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The larger the batch size, quicker the training</a:t>
            </a:r>
          </a:p>
          <a:p>
            <a:pPr marL="914400" lvl="1"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With larger batch size, lesser the chances of overfitting</a:t>
            </a:r>
          </a:p>
          <a:p>
            <a:pPr marL="914400" lvl="1"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The resulting model is likely to reflect realistic score </a:t>
            </a:r>
          </a:p>
          <a:p>
            <a:pPr marL="914400" lvl="1" indent="-457200">
              <a:spcBef>
                <a:spcPts val="0"/>
              </a:spcBef>
              <a:spcAft>
                <a:spcPts val="0"/>
              </a:spcAft>
              <a:buClr>
                <a:srgbClr val="000000"/>
              </a:buClr>
              <a:buSzPts val="1800"/>
              <a:buFont typeface="+mj-lt"/>
              <a:buAutoNum type="alphaLcPeriod"/>
            </a:pPr>
            <a:endParaRPr sz="1600" dirty="0">
              <a:solidFill>
                <a:schemeClr val="dk1"/>
              </a:solidFill>
              <a:highlight>
                <a:srgbClr val="FFFFFF"/>
              </a:highlight>
            </a:endParaRPr>
          </a:p>
          <a:p>
            <a:pPr>
              <a:spcBef>
                <a:spcPts val="0"/>
              </a:spcBef>
              <a:spcAft>
                <a:spcPts val="0"/>
              </a:spcAft>
              <a:buClr>
                <a:srgbClr val="000000"/>
              </a:buClr>
              <a:buSzPts val="1800"/>
            </a:pPr>
            <a:endParaRPr sz="1905" dirty="0">
              <a:solidFill>
                <a:schemeClr val="dk1"/>
              </a:solidFill>
              <a:highlight>
                <a:srgbClr val="FFFFFF"/>
              </a:highlight>
            </a:endParaRPr>
          </a:p>
        </p:txBody>
      </p:sp>
      <p:sp>
        <p:nvSpPr>
          <p:cNvPr id="5" name="TextBox 4">
            <a:extLst>
              <a:ext uri="{FF2B5EF4-FFF2-40B4-BE49-F238E27FC236}">
                <a16:creationId xmlns:a16="http://schemas.microsoft.com/office/drawing/2014/main" id="{FCB5A690-C9D7-4B20-9F7F-BF929E030740}"/>
              </a:ext>
            </a:extLst>
          </p:cNvPr>
          <p:cNvSpPr txBox="1"/>
          <p:nvPr/>
        </p:nvSpPr>
        <p:spPr>
          <a:xfrm>
            <a:off x="259379" y="941959"/>
            <a:ext cx="8382000" cy="381000"/>
          </a:xfrm>
          <a:prstGeom prst="rect">
            <a:avLst/>
          </a:prstGeom>
          <a:noFill/>
        </p:spPr>
        <p:txBody>
          <a:bodyPr wrap="square" rtlCol="0">
            <a:spAutoFit/>
          </a:bodyPr>
          <a:lstStyle/>
          <a:p>
            <a:r>
              <a:rPr lang="en-US" b="1" dirty="0"/>
              <a:t>Batch size</a:t>
            </a:r>
          </a:p>
        </p:txBody>
      </p:sp>
    </p:spTree>
    <p:extLst>
      <p:ext uri="{BB962C8B-B14F-4D97-AF65-F5344CB8AC3E}">
        <p14:creationId xmlns:p14="http://schemas.microsoft.com/office/powerpoint/2010/main" val="104251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447800"/>
            <a:ext cx="8195310" cy="2971800"/>
          </a:xfrm>
          <a:prstGeom prst="rect">
            <a:avLst/>
          </a:prstGeom>
        </p:spPr>
      </p:pic>
      <p:sp>
        <p:nvSpPr>
          <p:cNvPr id="3" name="TextBox 2">
            <a:extLst>
              <a:ext uri="{FF2B5EF4-FFF2-40B4-BE49-F238E27FC236}">
                <a16:creationId xmlns:a16="http://schemas.microsoft.com/office/drawing/2014/main" id="{FCB5A690-C9D7-4B20-9F7F-BF929E030740}"/>
              </a:ext>
            </a:extLst>
          </p:cNvPr>
          <p:cNvSpPr txBox="1"/>
          <p:nvPr/>
        </p:nvSpPr>
        <p:spPr>
          <a:xfrm>
            <a:off x="259379" y="941959"/>
            <a:ext cx="8382000" cy="381000"/>
          </a:xfrm>
          <a:prstGeom prst="rect">
            <a:avLst/>
          </a:prstGeom>
          <a:noFill/>
        </p:spPr>
        <p:txBody>
          <a:bodyPr wrap="square" rtlCol="0">
            <a:spAutoFit/>
          </a:bodyPr>
          <a:lstStyle/>
          <a:p>
            <a:r>
              <a:rPr lang="en-US" b="1" dirty="0"/>
              <a:t>Batch size</a:t>
            </a:r>
          </a:p>
        </p:txBody>
      </p:sp>
      <p:sp>
        <p:nvSpPr>
          <p:cNvPr id="4" name="Oval 3"/>
          <p:cNvSpPr/>
          <p:nvPr/>
        </p:nvSpPr>
        <p:spPr>
          <a:xfrm>
            <a:off x="4648200" y="2362200"/>
            <a:ext cx="1447800" cy="381000"/>
          </a:xfrm>
          <a:prstGeom prst="ellipse">
            <a:avLst/>
          </a:prstGeom>
          <a:gradFill>
            <a:gsLst>
              <a:gs pos="0">
                <a:schemeClr val="accent1">
                  <a:tint val="100000"/>
                  <a:shade val="100000"/>
                  <a:satMod val="130000"/>
                  <a:alpha val="25000"/>
                </a:schemeClr>
              </a:gs>
              <a:gs pos="100000">
                <a:schemeClr val="accent1">
                  <a:tint val="50000"/>
                  <a:shade val="100000"/>
                  <a:satMod val="350000"/>
                </a:schemeClr>
              </a:gs>
            </a:gsLst>
          </a:grad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83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p:nvPr/>
        </p:nvSpPr>
        <p:spPr>
          <a:xfrm>
            <a:off x="261687" y="1156855"/>
            <a:ext cx="8656021" cy="4925441"/>
          </a:xfrm>
          <a:prstGeom prst="rect">
            <a:avLst/>
          </a:prstGeom>
          <a:noFill/>
          <a:ln>
            <a:noFill/>
          </a:ln>
        </p:spPr>
        <p:txBody>
          <a:bodyPr spcFirstLastPara="1" wrap="square" lIns="91404" tIns="91404" rIns="91404" bIns="91404" anchor="t" anchorCtr="0">
            <a:noAutofit/>
          </a:bodyPr>
          <a:lstStyle/>
          <a:p>
            <a:pPr marL="457200" indent="-457200">
              <a:spcBef>
                <a:spcPts val="0"/>
              </a:spcBef>
              <a:spcAft>
                <a:spcPts val="0"/>
              </a:spcAft>
              <a:buClr>
                <a:srgbClr val="000000"/>
              </a:buClr>
              <a:buSzPts val="1800"/>
              <a:buFont typeface="+mj-lt"/>
              <a:buAutoNum type="alphaLcPeriod"/>
            </a:pPr>
            <a:r>
              <a:rPr lang="en-US" sz="1600" dirty="0">
                <a:highlight>
                  <a:srgbClr val="FFFFFF"/>
                </a:highlight>
              </a:rPr>
              <a:t>is a gradient descent hyperparameter that controls the number of complete passes through the training dataset</a:t>
            </a:r>
          </a:p>
          <a:p>
            <a:pPr marL="457200" indent="-457200">
              <a:spcBef>
                <a:spcPts val="0"/>
              </a:spcBef>
              <a:spcAft>
                <a:spcPts val="0"/>
              </a:spcAft>
              <a:buClr>
                <a:srgbClr val="000000"/>
              </a:buClr>
              <a:buSzPts val="1800"/>
              <a:buFont typeface="+mj-lt"/>
              <a:buAutoNum type="alphaLcPeriod"/>
            </a:pPr>
            <a:endParaRPr lang="en-US" sz="1600" dirty="0">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highlight>
                  <a:srgbClr val="FFFFFF"/>
                </a:highlight>
              </a:rPr>
              <a:t>One epoch means that each sample in the training dataset is used once to update the coefficients</a:t>
            </a:r>
          </a:p>
          <a:p>
            <a:pPr marL="457200" indent="-457200">
              <a:spcBef>
                <a:spcPts val="0"/>
              </a:spcBef>
              <a:spcAft>
                <a:spcPts val="0"/>
              </a:spcAft>
              <a:buClr>
                <a:srgbClr val="000000"/>
              </a:buClr>
              <a:buSzPts val="1800"/>
              <a:buFont typeface="+mj-lt"/>
              <a:buAutoNum type="alphaLcPeriod"/>
            </a:pPr>
            <a:endParaRPr lang="en-US" sz="1600" dirty="0">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highlight>
                  <a:srgbClr val="FFFFFF"/>
                </a:highlight>
              </a:rPr>
              <a:t>An epoch consists of one or more batches. An epoch that has one batch is called the batch gradient descent learning algorithm</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Every epoch will consume CPU time, RAM and other computational resources</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In every successive epoch the coefficients learnt in previous epoch will be fine tuned</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However, in subsequent epochs the learning may flatten out i.e. no further fine tuning may happen but all the epochs will still be executed</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Care should be taken that the number of epochs do not lead to overfitting</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If the DNN architecture capacity is more than required, the epochs will lead to overfitting</a:t>
            </a:r>
          </a:p>
          <a:p>
            <a:pPr marL="457200" indent="-457200">
              <a:spcBef>
                <a:spcPts val="0"/>
              </a:spcBef>
              <a:spcAft>
                <a:spcPts val="0"/>
              </a:spcAft>
              <a:buClr>
                <a:srgbClr val="000000"/>
              </a:buClr>
              <a:buSzPts val="1800"/>
              <a:buFont typeface="+mj-lt"/>
              <a:buAutoNum type="alphaLcPeriod"/>
            </a:pPr>
            <a:endParaRPr lang="en-US" sz="1600" dirty="0">
              <a:solidFill>
                <a:schemeClr val="dk1"/>
              </a:solidFill>
              <a:highlight>
                <a:srgbClr val="FFFFFF"/>
              </a:highlight>
            </a:endParaRPr>
          </a:p>
          <a:p>
            <a:pPr marL="457200" indent="-457200">
              <a:spcBef>
                <a:spcPts val="0"/>
              </a:spcBef>
              <a:spcAft>
                <a:spcPts val="0"/>
              </a:spcAft>
              <a:buClr>
                <a:srgbClr val="000000"/>
              </a:buClr>
              <a:buSzPts val="1800"/>
              <a:buFont typeface="+mj-lt"/>
              <a:buAutoNum type="alphaLcPeriod"/>
            </a:pPr>
            <a:r>
              <a:rPr lang="en-US" sz="1600" dirty="0">
                <a:solidFill>
                  <a:schemeClr val="dk1"/>
                </a:solidFill>
                <a:highlight>
                  <a:srgbClr val="FFFFFF"/>
                </a:highlight>
              </a:rPr>
              <a:t>We should use “Early Stopping”  with Epochs to prevent overfitting and wastage</a:t>
            </a:r>
          </a:p>
          <a:p>
            <a:pPr>
              <a:spcBef>
                <a:spcPts val="0"/>
              </a:spcBef>
              <a:spcAft>
                <a:spcPts val="0"/>
              </a:spcAft>
              <a:buClr>
                <a:srgbClr val="000000"/>
              </a:buClr>
              <a:buSzPts val="1800"/>
            </a:pPr>
            <a:endParaRPr lang="en-US" sz="1600" dirty="0">
              <a:solidFill>
                <a:schemeClr val="dk1"/>
              </a:solidFill>
              <a:highlight>
                <a:srgbClr val="FFFFFF"/>
              </a:highlight>
            </a:endParaRPr>
          </a:p>
          <a:p>
            <a:pPr marL="914400" lvl="1" indent="-457200">
              <a:spcBef>
                <a:spcPts val="0"/>
              </a:spcBef>
              <a:spcAft>
                <a:spcPts val="0"/>
              </a:spcAft>
              <a:buClr>
                <a:srgbClr val="000000"/>
              </a:buClr>
              <a:buSzPts val="1800"/>
              <a:buFont typeface="+mj-lt"/>
              <a:buAutoNum type="alphaLcPeriod"/>
            </a:pPr>
            <a:endParaRPr sz="1600" dirty="0">
              <a:solidFill>
                <a:schemeClr val="dk1"/>
              </a:solidFill>
              <a:highlight>
                <a:srgbClr val="FFFFFF"/>
              </a:highlight>
            </a:endParaRPr>
          </a:p>
          <a:p>
            <a:pPr>
              <a:spcBef>
                <a:spcPts val="0"/>
              </a:spcBef>
              <a:spcAft>
                <a:spcPts val="0"/>
              </a:spcAft>
              <a:buClr>
                <a:srgbClr val="000000"/>
              </a:buClr>
              <a:buSzPts val="1800"/>
            </a:pPr>
            <a:endParaRPr sz="1905" dirty="0">
              <a:solidFill>
                <a:schemeClr val="dk1"/>
              </a:solidFill>
              <a:highlight>
                <a:srgbClr val="FFFFFF"/>
              </a:highlight>
            </a:endParaRPr>
          </a:p>
        </p:txBody>
      </p:sp>
      <p:sp>
        <p:nvSpPr>
          <p:cNvPr id="5" name="TextBox 4">
            <a:extLst>
              <a:ext uri="{FF2B5EF4-FFF2-40B4-BE49-F238E27FC236}">
                <a16:creationId xmlns:a16="http://schemas.microsoft.com/office/drawing/2014/main" id="{FCB5A690-C9D7-4B20-9F7F-BF929E030740}"/>
              </a:ext>
            </a:extLst>
          </p:cNvPr>
          <p:cNvSpPr txBox="1"/>
          <p:nvPr/>
        </p:nvSpPr>
        <p:spPr>
          <a:xfrm>
            <a:off x="261687" y="762000"/>
            <a:ext cx="8382000" cy="381000"/>
          </a:xfrm>
          <a:prstGeom prst="rect">
            <a:avLst/>
          </a:prstGeom>
          <a:noFill/>
        </p:spPr>
        <p:txBody>
          <a:bodyPr wrap="square" rtlCol="0">
            <a:spAutoFit/>
          </a:bodyPr>
          <a:lstStyle/>
          <a:p>
            <a:r>
              <a:rPr lang="en-US" b="1" dirty="0"/>
              <a:t>Epochs</a:t>
            </a:r>
          </a:p>
        </p:txBody>
      </p:sp>
    </p:spTree>
    <p:extLst>
      <p:ext uri="{BB962C8B-B14F-4D97-AF65-F5344CB8AC3E}">
        <p14:creationId xmlns:p14="http://schemas.microsoft.com/office/powerpoint/2010/main" val="399665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297479" y="1600200"/>
            <a:ext cx="8305800" cy="3600986"/>
          </a:xfrm>
          <a:prstGeom prst="rect">
            <a:avLst/>
          </a:prstGeom>
          <a:noFill/>
        </p:spPr>
        <p:txBody>
          <a:bodyPr wrap="square" rtlCol="0">
            <a:spAutoFit/>
          </a:bodyPr>
          <a:lstStyle/>
          <a:p>
            <a:pPr marL="342900" indent="-342900">
              <a:buFont typeface="+mj-lt"/>
              <a:buAutoNum type="arabicPeriod"/>
            </a:pPr>
            <a:r>
              <a:rPr lang="en-US" dirty="0"/>
              <a:t>The keys success parameters for DNN  are </a:t>
            </a:r>
          </a:p>
          <a:p>
            <a:pPr marL="800100" lvl="1" indent="-342900">
              <a:buFont typeface="+mj-lt"/>
              <a:buAutoNum type="alphaLcPeriod"/>
            </a:pPr>
            <a:r>
              <a:rPr lang="en-US" sz="1600" dirty="0"/>
              <a:t>Validation accuracy / accuracy of the model in production</a:t>
            </a:r>
          </a:p>
          <a:p>
            <a:pPr marL="800100" lvl="1" indent="-342900">
              <a:buFont typeface="+mj-lt"/>
              <a:buAutoNum type="alphaLcPeriod"/>
            </a:pPr>
            <a:r>
              <a:rPr lang="en-US" sz="1600" dirty="0"/>
              <a:t>Minimal computation requirements (CPU / GPU / TPU time, memory, storage)</a:t>
            </a:r>
          </a:p>
          <a:p>
            <a:pPr marL="800100" lvl="1" indent="-342900">
              <a:buFont typeface="+mj-lt"/>
              <a:buAutoNum type="alphaLcPeriod"/>
            </a:pPr>
            <a:r>
              <a:rPr lang="en-US" sz="1600" dirty="0"/>
              <a:t>Ease of implementing the model in production </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To succeed in design and implementation of DNN model, an understanding of NN training as a non-convex optimization problem is a must</a:t>
            </a:r>
          </a:p>
          <a:p>
            <a:pPr marL="342900" indent="-342900">
              <a:buFont typeface="+mj-lt"/>
              <a:buAutoNum type="arabicPeriod"/>
            </a:pPr>
            <a:endParaRPr lang="en-US" dirty="0"/>
          </a:p>
          <a:p>
            <a:pPr marL="342900" indent="-342900">
              <a:buFont typeface="+mj-lt"/>
              <a:buAutoNum type="arabicPeriod"/>
            </a:pPr>
            <a:r>
              <a:rPr lang="en-US" dirty="0"/>
              <a:t>Due to lack of understanding the various aspects of DNN, practitioners  make arbitrary choices for various hyperparameters, yielding potentially subpar performance. </a:t>
            </a:r>
          </a:p>
          <a:p>
            <a:pPr marL="342900" indent="-342900">
              <a:buFont typeface="+mj-lt"/>
              <a:buAutoNum type="arabicPeriod"/>
            </a:pPr>
            <a:endParaRPr lang="en-US" dirty="0"/>
          </a:p>
        </p:txBody>
      </p:sp>
      <p:sp>
        <p:nvSpPr>
          <p:cNvPr id="3" name="TextBox 2">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Objective of DNN models</a:t>
            </a:r>
          </a:p>
        </p:txBody>
      </p:sp>
    </p:spTree>
    <p:extLst>
      <p:ext uri="{BB962C8B-B14F-4D97-AF65-F5344CB8AC3E}">
        <p14:creationId xmlns:p14="http://schemas.microsoft.com/office/powerpoint/2010/main" val="3523274976"/>
      </p:ext>
    </p:extLst>
  </p:cSld>
  <p:clrMapOvr>
    <a:masterClrMapping/>
  </p:clrMapOvr>
  <p:transition spd="med">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770537"/>
          </a:xfrm>
          <a:prstGeom prst="rect">
            <a:avLst/>
          </a:prstGeom>
          <a:noFill/>
        </p:spPr>
        <p:txBody>
          <a:bodyPr wrap="square" rtlCol="0">
            <a:spAutoFit/>
          </a:bodyPr>
          <a:lstStyle/>
          <a:p>
            <a:pPr marL="342900" indent="-342900">
              <a:buFont typeface="+mj-lt"/>
              <a:buAutoNum type="arabicPeriod"/>
            </a:pPr>
            <a:r>
              <a:rPr lang="en-US" sz="1600" dirty="0"/>
              <a:t>The last step in a neuron is application of activation function. Choice of activation function decides the ANN learning capability. There are different activation functions </a:t>
            </a:r>
          </a:p>
          <a:p>
            <a:pPr marL="342900" indent="-342900">
              <a:buFont typeface="+mj-lt"/>
              <a:buAutoNum type="arabicPeriod"/>
            </a:pPr>
            <a:endParaRPr lang="en-US" sz="1600" dirty="0"/>
          </a:p>
          <a:p>
            <a:pPr marL="342900" indent="-342900">
              <a:buFont typeface="+mj-lt"/>
              <a:buAutoNum type="arabicPeriod"/>
            </a:pPr>
            <a:r>
              <a:rPr lang="en-US" sz="1600" dirty="0"/>
              <a:t>The entire power of an artificial neural network comes from the activation function. Without the activation function, the power of ANN collapses to that of a single neuron which cannot handle non linear classifications such as an XOR </a:t>
            </a:r>
          </a:p>
          <a:p>
            <a:pPr marL="342900" indent="-342900">
              <a:buFont typeface="+mj-lt"/>
              <a:buAutoNum type="arabicPeriod"/>
            </a:pPr>
            <a:endParaRPr lang="en-US" sz="1600" dirty="0"/>
          </a:p>
          <a:p>
            <a:pPr marL="342900" indent="-342900">
              <a:buFont typeface="+mj-lt"/>
              <a:buAutoNum type="arabicPeriod"/>
            </a:pPr>
            <a:r>
              <a:rPr lang="en-US" sz="1600" dirty="0"/>
              <a:t>The activation functions are non linear i.e. more than simple addition and multiplication which are linear functions. It is this non linearity that gives the artificial neural network its power to approximate any complex function</a:t>
            </a:r>
          </a:p>
          <a:p>
            <a:pPr marL="342900" indent="-342900">
              <a:buFont typeface="+mj-lt"/>
              <a:buAutoNum type="arabicPeriod"/>
            </a:pPr>
            <a:endParaRPr lang="en-US" sz="1600" dirty="0"/>
          </a:p>
          <a:p>
            <a:pPr marL="342900" indent="-342900">
              <a:buFont typeface="+mj-lt"/>
              <a:buAutoNum type="arabicPeriod"/>
            </a:pPr>
            <a:r>
              <a:rPr lang="en-US" sz="1600" dirty="0"/>
              <a:t>An activation function (what helps a neuron fire / activate) is a mathematical operation that takes as input a floating point number and returns a new floating point number</a:t>
            </a:r>
          </a:p>
          <a:p>
            <a:pPr marL="342900" indent="-342900">
              <a:buFont typeface="+mj-lt"/>
              <a:buAutoNum type="arabicPeriod"/>
            </a:pPr>
            <a:endParaRPr lang="en-US" sz="1600" dirty="0"/>
          </a:p>
          <a:p>
            <a:pPr marL="342900" indent="-342900">
              <a:buFont typeface="+mj-lt"/>
              <a:buAutoNum type="arabicPeriod"/>
            </a:pPr>
            <a:r>
              <a:rPr lang="en-US" sz="1600" dirty="0"/>
              <a:t>In the software implementation of ANN, we can have different activation functions for each layer but not for each neuron</a:t>
            </a:r>
          </a:p>
          <a:p>
            <a:endParaRPr lang="en-US" sz="1600" dirty="0"/>
          </a:p>
          <a:p>
            <a:endParaRPr lang="en-US" sz="1600" dirty="0"/>
          </a:p>
          <a:p>
            <a:endParaRPr lang="en-US" sz="1600" dirty="0"/>
          </a:p>
        </p:txBody>
      </p:sp>
    </p:spTree>
    <p:extLst>
      <p:ext uri="{BB962C8B-B14F-4D97-AF65-F5344CB8AC3E}">
        <p14:creationId xmlns:p14="http://schemas.microsoft.com/office/powerpoint/2010/main" val="1636976469"/>
      </p:ext>
    </p:extLst>
  </p:cSld>
  <p:clrMapOvr>
    <a:masterClrMapping/>
  </p:clrMapOvr>
  <p:transition spd="med">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FF744-5949-4DF8-9A27-7719F13B266D}"/>
              </a:ext>
            </a:extLst>
          </p:cNvPr>
          <p:cNvPicPr>
            <a:picLocks noChangeAspect="1"/>
          </p:cNvPicPr>
          <p:nvPr/>
        </p:nvPicPr>
        <p:blipFill>
          <a:blip r:embed="rId2"/>
          <a:stretch>
            <a:fillRect/>
          </a:stretch>
        </p:blipFill>
        <p:spPr>
          <a:xfrm>
            <a:off x="228599" y="1322958"/>
            <a:ext cx="8656021" cy="5058791"/>
          </a:xfrm>
          <a:prstGeom prst="rect">
            <a:avLst/>
          </a:prstGeom>
        </p:spPr>
      </p:pic>
      <p:sp>
        <p:nvSpPr>
          <p:cNvPr id="5" name="TextBox 4">
            <a:extLst>
              <a:ext uri="{FF2B5EF4-FFF2-40B4-BE49-F238E27FC236}">
                <a16:creationId xmlns:a16="http://schemas.microsoft.com/office/drawing/2014/main" id="{A46561D3-C20E-4CA8-AE31-BBFC7954C139}"/>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  </a:t>
            </a:r>
          </a:p>
        </p:txBody>
      </p:sp>
    </p:spTree>
    <p:extLst>
      <p:ext uri="{BB962C8B-B14F-4D97-AF65-F5344CB8AC3E}">
        <p14:creationId xmlns:p14="http://schemas.microsoft.com/office/powerpoint/2010/main" val="3806203849"/>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678204"/>
          </a:xfrm>
          <a:prstGeom prst="rect">
            <a:avLst/>
          </a:prstGeom>
          <a:noFill/>
        </p:spPr>
        <p:txBody>
          <a:bodyPr wrap="square" rtlCol="0">
            <a:spAutoFit/>
          </a:bodyPr>
          <a:lstStyle/>
          <a:p>
            <a:r>
              <a:rPr lang="en-US" sz="1600" dirty="0"/>
              <a:t>Basic forms of activation functions include – </a:t>
            </a:r>
          </a:p>
          <a:p>
            <a:pPr marL="342900" indent="-342900">
              <a:buFont typeface="+mj-lt"/>
              <a:buAutoNum type="arabicPeriod"/>
            </a:pPr>
            <a:endParaRPr lang="en-US" sz="1600" dirty="0"/>
          </a:p>
          <a:p>
            <a:r>
              <a:rPr lang="en-US" sz="1600" b="1" dirty="0"/>
              <a:t>Linear functions – </a:t>
            </a:r>
          </a:p>
          <a:p>
            <a:pPr marL="342900" indent="-342900">
              <a:buFont typeface="+mj-lt"/>
              <a:buAutoNum type="arabicPeriod"/>
            </a:pPr>
            <a:r>
              <a:rPr lang="en-US" sz="1400" dirty="0"/>
              <a:t>the input floating point and output floating point numbers are linearly related and expressed in the form of y = mx + c</a:t>
            </a:r>
          </a:p>
          <a:p>
            <a:pPr marL="342900" indent="-342900">
              <a:buFont typeface="+mj-lt"/>
              <a:buAutoNum type="arabicPeriod"/>
            </a:pPr>
            <a:endParaRPr lang="en-US" sz="1400" dirty="0"/>
          </a:p>
          <a:p>
            <a:pPr marL="342900" indent="-342900">
              <a:buFont typeface="+mj-lt"/>
              <a:buAutoNum type="arabicPeriod"/>
            </a:pPr>
            <a:r>
              <a:rPr lang="en-US" sz="1400" dirty="0"/>
              <a:t>When activation functions  are linear, they are only doing multiplication and addition and they are no use in ANN. They collapse the network into one single neuron</a:t>
            </a:r>
          </a:p>
          <a:p>
            <a:endParaRPr lang="en-US" sz="1600" dirty="0"/>
          </a:p>
          <a:p>
            <a:r>
              <a:rPr lang="en-US" sz="1600" b="1" dirty="0"/>
              <a:t>Stair Step functions –</a:t>
            </a:r>
          </a:p>
          <a:p>
            <a:pPr marL="342900" indent="-342900">
              <a:buFont typeface="+mj-lt"/>
              <a:buAutoNum type="arabicPeriod"/>
            </a:pPr>
            <a:r>
              <a:rPr lang="en-US" sz="1400" dirty="0"/>
              <a:t>When the function outputs a single value for a given range of input values and different but same value for subsequent range of values appears like steps</a:t>
            </a:r>
          </a:p>
          <a:p>
            <a:pPr marL="342900" indent="-342900">
              <a:buFont typeface="+mj-lt"/>
              <a:buAutoNum type="arabicPeriod"/>
            </a:pPr>
            <a:endParaRPr lang="en-US" sz="1400" dirty="0"/>
          </a:p>
          <a:p>
            <a:pPr marL="342900" indent="-342900">
              <a:buFont typeface="+mj-lt"/>
              <a:buAutoNum type="arabicPeriod"/>
            </a:pPr>
            <a:r>
              <a:rPr lang="en-US" sz="1400" dirty="0"/>
              <a:t>It is a combination of linear surface but still overall a non-linear function</a:t>
            </a:r>
          </a:p>
          <a:p>
            <a:endParaRPr lang="en-US" sz="1600" dirty="0"/>
          </a:p>
          <a:p>
            <a:r>
              <a:rPr lang="en-US" sz="1600" b="1" dirty="0"/>
              <a:t>Step function –</a:t>
            </a:r>
          </a:p>
          <a:p>
            <a:pPr marL="342900" indent="-342900">
              <a:buAutoNum type="arabicPeriod"/>
            </a:pPr>
            <a:r>
              <a:rPr lang="en-US" sz="1400" dirty="0"/>
              <a:t>Function similar to Stair Step function but with only one step. Up until the threshold value the output is one value and on reaching the threshold it changes to another</a:t>
            </a:r>
          </a:p>
          <a:p>
            <a:pPr marL="342900" indent="-342900">
              <a:buAutoNum type="arabicPeriod"/>
            </a:pPr>
            <a:endParaRPr lang="en-US" sz="1400" dirty="0"/>
          </a:p>
          <a:p>
            <a:endParaRPr lang="en-US" sz="1600" dirty="0"/>
          </a:p>
        </p:txBody>
      </p:sp>
      <p:pic>
        <p:nvPicPr>
          <p:cNvPr id="4" name="Picture 3">
            <a:extLst>
              <a:ext uri="{FF2B5EF4-FFF2-40B4-BE49-F238E27FC236}">
                <a16:creationId xmlns:a16="http://schemas.microsoft.com/office/drawing/2014/main" id="{AD743781-41EE-4B37-A4CC-9E059BC97250}"/>
              </a:ext>
            </a:extLst>
          </p:cNvPr>
          <p:cNvPicPr>
            <a:picLocks noChangeAspect="1"/>
          </p:cNvPicPr>
          <p:nvPr/>
        </p:nvPicPr>
        <p:blipFill>
          <a:blip r:embed="rId3"/>
          <a:stretch>
            <a:fillRect/>
          </a:stretch>
        </p:blipFill>
        <p:spPr>
          <a:xfrm>
            <a:off x="6610370" y="5302332"/>
            <a:ext cx="1785918" cy="946067"/>
          </a:xfrm>
          <a:prstGeom prst="rect">
            <a:avLst/>
          </a:prstGeom>
        </p:spPr>
      </p:pic>
      <p:pic>
        <p:nvPicPr>
          <p:cNvPr id="6" name="Picture 5">
            <a:extLst>
              <a:ext uri="{FF2B5EF4-FFF2-40B4-BE49-F238E27FC236}">
                <a16:creationId xmlns:a16="http://schemas.microsoft.com/office/drawing/2014/main" id="{E91678BE-7136-4C30-A2FC-636D4126F299}"/>
              </a:ext>
            </a:extLst>
          </p:cNvPr>
          <p:cNvPicPr>
            <a:picLocks noChangeAspect="1"/>
          </p:cNvPicPr>
          <p:nvPr/>
        </p:nvPicPr>
        <p:blipFill>
          <a:blip r:embed="rId4"/>
          <a:stretch>
            <a:fillRect/>
          </a:stretch>
        </p:blipFill>
        <p:spPr>
          <a:xfrm>
            <a:off x="6781800" y="3962400"/>
            <a:ext cx="990600" cy="1090516"/>
          </a:xfrm>
          <a:prstGeom prst="rect">
            <a:avLst/>
          </a:prstGeom>
        </p:spPr>
      </p:pic>
    </p:spTree>
    <p:extLst>
      <p:ext uri="{BB962C8B-B14F-4D97-AF65-F5344CB8AC3E}">
        <p14:creationId xmlns:p14="http://schemas.microsoft.com/office/powerpoint/2010/main" val="988242795"/>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708981"/>
          </a:xfrm>
          <a:prstGeom prst="rect">
            <a:avLst/>
          </a:prstGeom>
          <a:noFill/>
        </p:spPr>
        <p:txBody>
          <a:bodyPr wrap="square" rtlCol="0">
            <a:spAutoFit/>
          </a:bodyPr>
          <a:lstStyle/>
          <a:p>
            <a:r>
              <a:rPr lang="en-US" sz="1600" dirty="0"/>
              <a:t>Basic forms of activation functions include – </a:t>
            </a:r>
          </a:p>
          <a:p>
            <a:pPr marL="342900" indent="-342900">
              <a:buFont typeface="+mj-lt"/>
              <a:buAutoNum type="arabicPeriod"/>
            </a:pPr>
            <a:endParaRPr lang="en-US" sz="1600" dirty="0"/>
          </a:p>
          <a:p>
            <a:r>
              <a:rPr lang="en-US" sz="1600" b="1" dirty="0"/>
              <a:t>Piecewise Linear functions (</a:t>
            </a:r>
            <a:r>
              <a:rPr lang="en-US" sz="1600" b="1" dirty="0" err="1"/>
              <a:t>ReLU</a:t>
            </a:r>
            <a:r>
              <a:rPr lang="en-US" sz="1600" b="1" dirty="0"/>
              <a:t>)– </a:t>
            </a:r>
          </a:p>
          <a:p>
            <a:pPr marL="342900" indent="-342900">
              <a:buFont typeface="+mj-lt"/>
              <a:buAutoNum type="arabicPeriod"/>
            </a:pPr>
            <a:r>
              <a:rPr lang="en-US" sz="1400" dirty="0"/>
              <a:t>Activation function made of several functions each of which is a linear function, it is called piecewise linear. Overall it is still a non-linear function. </a:t>
            </a:r>
          </a:p>
          <a:p>
            <a:pPr marL="342900" indent="-342900">
              <a:buFont typeface="+mj-lt"/>
              <a:buAutoNum type="arabicPeriod"/>
            </a:pPr>
            <a:endParaRPr lang="en-US" sz="1400" dirty="0"/>
          </a:p>
          <a:p>
            <a:pPr marL="342900" indent="-342900">
              <a:buFont typeface="+mj-lt"/>
              <a:buAutoNum type="arabicPeriod"/>
            </a:pPr>
            <a:r>
              <a:rPr lang="en-US" sz="1400" dirty="0"/>
              <a:t>The most popular one being the </a:t>
            </a:r>
            <a:r>
              <a:rPr lang="en-US" sz="1400" dirty="0" err="1"/>
              <a:t>ReLU</a:t>
            </a:r>
            <a:r>
              <a:rPr lang="en-US" sz="1400" dirty="0"/>
              <a:t> (Rectified Linear Units). The names comes from electronics where a rectifier component prevents negative voltage passing through a circuit </a:t>
            </a:r>
          </a:p>
          <a:p>
            <a:pPr marL="342900" indent="-342900">
              <a:buFont typeface="+mj-lt"/>
              <a:buAutoNum type="arabicPeriod"/>
            </a:pPr>
            <a:endParaRPr lang="en-US" sz="1400" dirty="0"/>
          </a:p>
          <a:p>
            <a:pPr marL="342900" indent="-342900">
              <a:buFont typeface="+mj-lt"/>
              <a:buAutoNum type="arabicPeriod"/>
            </a:pPr>
            <a:r>
              <a:rPr lang="en-US" sz="1400" dirty="0"/>
              <a:t>If input is less than 0 (-</a:t>
            </a:r>
            <a:r>
              <a:rPr lang="en-US" sz="1400" dirty="0" err="1"/>
              <a:t>ive</a:t>
            </a:r>
            <a:r>
              <a:rPr lang="en-US" sz="1400" dirty="0"/>
              <a:t>) , output is 0. Otherwise the output is greater than 0</a:t>
            </a:r>
          </a:p>
          <a:p>
            <a:pPr marL="342900" indent="-342900">
              <a:buFont typeface="+mj-lt"/>
              <a:buAutoNum type="arabicPeriod"/>
            </a:pPr>
            <a:endParaRPr lang="en-US" sz="1400" dirty="0"/>
          </a:p>
          <a:p>
            <a:pPr marL="342900" indent="-342900">
              <a:buFont typeface="+mj-lt"/>
              <a:buAutoNum type="arabicPeriod"/>
            </a:pPr>
            <a:r>
              <a:rPr lang="en-US" sz="1400" dirty="0"/>
              <a:t>Output is a linear function of x after the kink</a:t>
            </a:r>
          </a:p>
          <a:p>
            <a:pPr marL="342900" indent="-342900">
              <a:buFont typeface="+mj-lt"/>
              <a:buAutoNum type="arabicPeriod"/>
            </a:pPr>
            <a:endParaRPr lang="en-US" sz="1400" dirty="0"/>
          </a:p>
          <a:p>
            <a:pPr marL="342900" indent="-342900">
              <a:buFont typeface="+mj-lt"/>
              <a:buAutoNum type="arabicPeriod"/>
            </a:pPr>
            <a:r>
              <a:rPr lang="en-US" sz="1400" dirty="0"/>
              <a:t>Fast to train and easy to implement but can run into problems for &lt;0 inputs</a:t>
            </a:r>
          </a:p>
          <a:p>
            <a:pPr marL="342900" indent="-342900">
              <a:buFont typeface="+mj-lt"/>
              <a:buAutoNum type="arabicPeriod"/>
            </a:pPr>
            <a:endParaRPr lang="en-US" sz="1400" dirty="0"/>
          </a:p>
          <a:p>
            <a:pPr marL="342900" indent="-342900">
              <a:buFont typeface="+mj-lt"/>
              <a:buAutoNum type="arabicPeriod"/>
            </a:pPr>
            <a:r>
              <a:rPr lang="en-US" sz="1400" dirty="0"/>
              <a:t>Can lead to negative side of 0 on some weight updates.</a:t>
            </a:r>
          </a:p>
          <a:p>
            <a:pPr marL="342900" indent="-342900">
              <a:buFont typeface="+mj-lt"/>
              <a:buAutoNum type="arabicPeriod"/>
            </a:pPr>
            <a:endParaRPr lang="en-US" sz="1400" dirty="0"/>
          </a:p>
          <a:p>
            <a:pPr marL="342900" indent="-342900">
              <a:buFont typeface="+mj-lt"/>
              <a:buAutoNum type="arabicPeriod"/>
            </a:pPr>
            <a:r>
              <a:rPr lang="en-US" sz="1400" dirty="0"/>
              <a:t>That neuron will stop firing anything other than 0, literally it is dead</a:t>
            </a:r>
          </a:p>
          <a:p>
            <a:pPr marL="342900" indent="-342900">
              <a:buFont typeface="+mj-lt"/>
              <a:buAutoNum type="arabicPeriod"/>
            </a:pPr>
            <a:endParaRPr lang="en-US" sz="1400" dirty="0"/>
          </a:p>
          <a:p>
            <a:pPr marL="342900" indent="-342900">
              <a:buFont typeface="+mj-lt"/>
              <a:buAutoNum type="arabicPeriod"/>
            </a:pPr>
            <a:r>
              <a:rPr lang="en-US" sz="1400" dirty="0"/>
              <a:t>Variants of </a:t>
            </a:r>
            <a:r>
              <a:rPr lang="en-US" sz="1400" dirty="0" err="1"/>
              <a:t>ReLU</a:t>
            </a:r>
            <a:r>
              <a:rPr lang="en-US" sz="1400" dirty="0"/>
              <a:t> help overcome these limitations of </a:t>
            </a:r>
            <a:r>
              <a:rPr lang="en-US" sz="1400" dirty="0" err="1"/>
              <a:t>ReLU</a:t>
            </a:r>
            <a:r>
              <a:rPr lang="en-US" sz="1400" dirty="0"/>
              <a:t>	</a:t>
            </a:r>
          </a:p>
          <a:p>
            <a:pPr marL="342900" indent="-342900">
              <a:buFont typeface="+mj-lt"/>
              <a:buAutoNum type="arabicPeriod"/>
            </a:pPr>
            <a:endParaRPr lang="en-US" sz="1400" dirty="0"/>
          </a:p>
        </p:txBody>
      </p:sp>
      <p:pic>
        <p:nvPicPr>
          <p:cNvPr id="5" name="Picture 4">
            <a:extLst>
              <a:ext uri="{FF2B5EF4-FFF2-40B4-BE49-F238E27FC236}">
                <a16:creationId xmlns:a16="http://schemas.microsoft.com/office/drawing/2014/main" id="{DF3C5B66-86B8-4ADC-9CDA-2047EC598E78}"/>
              </a:ext>
            </a:extLst>
          </p:cNvPr>
          <p:cNvPicPr>
            <a:picLocks noChangeAspect="1"/>
          </p:cNvPicPr>
          <p:nvPr/>
        </p:nvPicPr>
        <p:blipFill>
          <a:blip r:embed="rId3"/>
          <a:stretch>
            <a:fillRect/>
          </a:stretch>
        </p:blipFill>
        <p:spPr>
          <a:xfrm>
            <a:off x="6640192" y="4183703"/>
            <a:ext cx="2070541" cy="2122779"/>
          </a:xfrm>
          <a:prstGeom prst="rect">
            <a:avLst/>
          </a:prstGeom>
        </p:spPr>
      </p:pic>
    </p:spTree>
    <p:extLst>
      <p:ext uri="{BB962C8B-B14F-4D97-AF65-F5344CB8AC3E}">
        <p14:creationId xmlns:p14="http://schemas.microsoft.com/office/powerpoint/2010/main" val="1919783864"/>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431983"/>
          </a:xfrm>
          <a:prstGeom prst="rect">
            <a:avLst/>
          </a:prstGeom>
          <a:noFill/>
        </p:spPr>
        <p:txBody>
          <a:bodyPr wrap="square" rtlCol="0">
            <a:spAutoFit/>
          </a:bodyPr>
          <a:lstStyle/>
          <a:p>
            <a:r>
              <a:rPr lang="en-US" sz="1600" b="1" dirty="0"/>
              <a:t>Leaky </a:t>
            </a:r>
            <a:r>
              <a:rPr lang="en-US" sz="1600" b="1" dirty="0" err="1"/>
              <a:t>ReLU</a:t>
            </a:r>
            <a:r>
              <a:rPr lang="en-US" sz="1600" b="1" dirty="0"/>
              <a:t>–</a:t>
            </a:r>
          </a:p>
          <a:p>
            <a:pPr marL="342900" indent="-342900">
              <a:buFont typeface="+mj-lt"/>
              <a:buAutoNum type="arabicPeriod"/>
            </a:pPr>
            <a:r>
              <a:rPr lang="en-US" sz="1400" dirty="0"/>
              <a:t>Changes the response for inputs less than 0. Rather than output a 0 for negative inputs, it scales the output down by a factor of 10 for negative inputs</a:t>
            </a:r>
          </a:p>
          <a:p>
            <a:pPr marL="342900" indent="-342900">
              <a:buFont typeface="+mj-lt"/>
              <a:buAutoNum type="arabicPeriod"/>
            </a:pPr>
            <a:r>
              <a:rPr lang="en-US" sz="1400" dirty="0"/>
              <a:t>The factor can be changed from 10 (default) to other values in </a:t>
            </a:r>
            <a:r>
              <a:rPr lang="en-US" sz="1400" b="1" dirty="0"/>
              <a:t>Parametric </a:t>
            </a:r>
            <a:r>
              <a:rPr lang="en-US" sz="1400" b="1" dirty="0" err="1"/>
              <a:t>ReLU</a:t>
            </a:r>
            <a:endParaRPr lang="en-US" sz="1400" b="1" dirty="0"/>
          </a:p>
          <a:p>
            <a:endParaRPr lang="en-US" sz="1600" dirty="0"/>
          </a:p>
          <a:p>
            <a:r>
              <a:rPr lang="en-US" sz="1600" b="1" dirty="0"/>
              <a:t>Advantages</a:t>
            </a:r>
          </a:p>
          <a:p>
            <a:r>
              <a:rPr lang="en-US" sz="1600" dirty="0"/>
              <a:t>Leaky </a:t>
            </a:r>
            <a:r>
              <a:rPr lang="en-US" sz="1600" dirty="0" err="1"/>
              <a:t>ReLUs</a:t>
            </a:r>
            <a:r>
              <a:rPr lang="en-US" sz="1600" dirty="0"/>
              <a:t> are one attempt to fix the “dying </a:t>
            </a:r>
            <a:r>
              <a:rPr lang="en-US" sz="1600" dirty="0" err="1"/>
              <a:t>ReLU</a:t>
            </a:r>
            <a:r>
              <a:rPr lang="en-US" sz="1600" dirty="0"/>
              <a:t>” problem by having a small negative slope (of 0.01, or so).</a:t>
            </a:r>
          </a:p>
          <a:p>
            <a:endParaRPr lang="en-US" sz="1600" b="1" dirty="0"/>
          </a:p>
          <a:p>
            <a:r>
              <a:rPr lang="en-US" sz="1600" b="1" dirty="0"/>
              <a:t>Disadvantages</a:t>
            </a:r>
          </a:p>
          <a:p>
            <a:r>
              <a:rPr lang="en-US" sz="1600" dirty="0"/>
              <a:t>As it possess linearity, it can’t be used for the complex Classification. It lags behind the Sigmoid and Tanh for some of the use cases.</a:t>
            </a:r>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7" name="Picture 6">
            <a:extLst>
              <a:ext uri="{FF2B5EF4-FFF2-40B4-BE49-F238E27FC236}">
                <a16:creationId xmlns:a16="http://schemas.microsoft.com/office/drawing/2014/main" id="{50746229-7689-47E4-BBFD-E3AC78FAE0CF}"/>
              </a:ext>
            </a:extLst>
          </p:cNvPr>
          <p:cNvPicPr>
            <a:picLocks noChangeAspect="1"/>
          </p:cNvPicPr>
          <p:nvPr/>
        </p:nvPicPr>
        <p:blipFill>
          <a:blip r:embed="rId3"/>
          <a:stretch>
            <a:fillRect/>
          </a:stretch>
        </p:blipFill>
        <p:spPr>
          <a:xfrm>
            <a:off x="3505200" y="4343400"/>
            <a:ext cx="1666994" cy="1738778"/>
          </a:xfrm>
          <a:prstGeom prst="rect">
            <a:avLst/>
          </a:prstGeom>
        </p:spPr>
      </p:pic>
    </p:spTree>
    <p:extLst>
      <p:ext uri="{BB962C8B-B14F-4D97-AF65-F5344CB8AC3E}">
        <p14:creationId xmlns:p14="http://schemas.microsoft.com/office/powerpoint/2010/main" val="5931374"/>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830997"/>
          </a:xfrm>
          <a:prstGeom prst="rect">
            <a:avLst/>
          </a:prstGeom>
          <a:noFill/>
        </p:spPr>
        <p:txBody>
          <a:bodyPr wrap="square" rtlCol="0">
            <a:spAutoFit/>
          </a:bodyPr>
          <a:lstStyle/>
          <a:p>
            <a:endParaRPr lang="en-US" sz="1600" dirty="0"/>
          </a:p>
          <a:p>
            <a:r>
              <a:rPr lang="en-US" sz="1600" b="1" dirty="0"/>
              <a:t>Parametric </a:t>
            </a:r>
            <a:r>
              <a:rPr lang="en-US" sz="1600" b="1" dirty="0" err="1"/>
              <a:t>ReLU</a:t>
            </a:r>
            <a:r>
              <a:rPr lang="en-US" sz="1600" b="1" dirty="0"/>
              <a:t>-</a:t>
            </a:r>
          </a:p>
          <a:p>
            <a:r>
              <a:rPr lang="en-US" sz="1600" dirty="0"/>
              <a:t>1. Do not change the parameter to 1 as that will remove the kink</a:t>
            </a:r>
          </a:p>
        </p:txBody>
      </p:sp>
      <p:pic>
        <p:nvPicPr>
          <p:cNvPr id="9" name="Picture 8">
            <a:extLst>
              <a:ext uri="{FF2B5EF4-FFF2-40B4-BE49-F238E27FC236}">
                <a16:creationId xmlns:a16="http://schemas.microsoft.com/office/drawing/2014/main" id="{415326B5-92A5-4608-A3A5-CD076111AE56}"/>
              </a:ext>
            </a:extLst>
          </p:cNvPr>
          <p:cNvPicPr>
            <a:picLocks noChangeAspect="1"/>
          </p:cNvPicPr>
          <p:nvPr/>
        </p:nvPicPr>
        <p:blipFill>
          <a:blip r:embed="rId3"/>
          <a:stretch>
            <a:fillRect/>
          </a:stretch>
        </p:blipFill>
        <p:spPr>
          <a:xfrm>
            <a:off x="2133600" y="2667000"/>
            <a:ext cx="3895725" cy="1351363"/>
          </a:xfrm>
          <a:prstGeom prst="rect">
            <a:avLst/>
          </a:prstGeom>
        </p:spPr>
      </p:pic>
    </p:spTree>
    <p:extLst>
      <p:ext uri="{BB962C8B-B14F-4D97-AF65-F5344CB8AC3E}">
        <p14:creationId xmlns:p14="http://schemas.microsoft.com/office/powerpoint/2010/main" val="1373814121"/>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776175" cy="4647426"/>
          </a:xfrm>
          <a:prstGeom prst="rect">
            <a:avLst/>
          </a:prstGeom>
          <a:noFill/>
        </p:spPr>
        <p:txBody>
          <a:bodyPr wrap="square" rtlCol="0">
            <a:spAutoFit/>
          </a:bodyPr>
          <a:lstStyle/>
          <a:p>
            <a:r>
              <a:rPr lang="en-US" sz="1600" b="1" dirty="0"/>
              <a:t>Sigmoid / Logistic function / curve –</a:t>
            </a:r>
          </a:p>
          <a:p>
            <a:pPr marL="342900" indent="-342900">
              <a:buFont typeface="+mj-lt"/>
              <a:buAutoNum type="arabicPeriod"/>
            </a:pPr>
            <a:r>
              <a:rPr lang="en-US" sz="1400" dirty="0"/>
              <a:t>It outputs a value less than .5 for every negative input and greater than .5 for every value greater than 0</a:t>
            </a:r>
          </a:p>
          <a:p>
            <a:pPr marL="342900" indent="-342900">
              <a:buFont typeface="+mj-lt"/>
              <a:buAutoNum type="arabicPeriod"/>
            </a:pPr>
            <a:r>
              <a:rPr lang="en-US" sz="1400" dirty="0"/>
              <a:t>The least value it can output approaches 0 at negative infinity and the max value it can output approaches 1 at positive infinity</a:t>
            </a:r>
          </a:p>
          <a:p>
            <a:pPr marL="342900" indent="-342900">
              <a:buFont typeface="+mj-lt"/>
              <a:buAutoNum type="arabicPeriod"/>
            </a:pPr>
            <a:r>
              <a:rPr lang="en-US" sz="1400" dirty="0"/>
              <a:t>suffer from vanishing gradient and exploding gradient problem</a:t>
            </a:r>
          </a:p>
          <a:p>
            <a:pPr marL="342900" indent="-342900">
              <a:buFont typeface="+mj-lt"/>
              <a:buAutoNum type="arabicPeriod"/>
            </a:pPr>
            <a:endParaRPr lang="en-US" sz="1600" dirty="0"/>
          </a:p>
          <a:p>
            <a:r>
              <a:rPr lang="en-US" sz="1600" b="1" dirty="0"/>
              <a:t>Advantages</a:t>
            </a:r>
          </a:p>
          <a:p>
            <a:pPr marL="342900" indent="-342900">
              <a:buFont typeface="+mj-lt"/>
              <a:buAutoNum type="arabicPeriod"/>
            </a:pPr>
            <a:r>
              <a:rPr lang="en-US" sz="1400" dirty="0"/>
              <a:t>It is nonlinear in nature i.e. it projects a linear data set into non-linear space</a:t>
            </a:r>
          </a:p>
          <a:p>
            <a:pPr marL="342900" indent="-342900">
              <a:buFont typeface="+mj-lt"/>
              <a:buAutoNum type="arabicPeriod"/>
            </a:pPr>
            <a:r>
              <a:rPr lang="en-US" sz="1400" dirty="0"/>
              <a:t>It will give a continuous derivable activation unlike step function.</a:t>
            </a:r>
          </a:p>
          <a:p>
            <a:pPr marL="342900" indent="-342900">
              <a:buFont typeface="+mj-lt"/>
              <a:buAutoNum type="arabicPeriod"/>
            </a:pPr>
            <a:r>
              <a:rPr lang="en-US" sz="1400" dirty="0"/>
              <a:t>Suitable for classification as it maps to probability range 0  - 1</a:t>
            </a:r>
          </a:p>
          <a:p>
            <a:pPr marL="342900" indent="-342900">
              <a:buFont typeface="+mj-lt"/>
              <a:buAutoNum type="arabicPeriod"/>
            </a:pPr>
            <a:r>
              <a:rPr lang="en-US" sz="1400" dirty="0"/>
              <a:t>Squashes input values into a range of 0 – 1 hence output is never too large in magnitude</a:t>
            </a:r>
          </a:p>
          <a:p>
            <a:endParaRPr lang="en-US" sz="1600" b="1" dirty="0"/>
          </a:p>
          <a:p>
            <a:r>
              <a:rPr lang="en-US" sz="1600" b="1" dirty="0"/>
              <a:t>Disadvantages</a:t>
            </a:r>
          </a:p>
          <a:p>
            <a:pPr marL="342900" indent="-342900">
              <a:buFont typeface="+mj-lt"/>
              <a:buAutoNum type="arabicPeriod"/>
            </a:pPr>
            <a:r>
              <a:rPr lang="en-US" sz="1400" dirty="0"/>
              <a:t>On the extremes of X, the output tend to respond very less to changes in X (small gradients)</a:t>
            </a:r>
          </a:p>
          <a:p>
            <a:pPr marL="342900" indent="-342900">
              <a:buFont typeface="+mj-lt"/>
              <a:buAutoNum type="arabicPeriod"/>
            </a:pPr>
            <a:r>
              <a:rPr lang="en-US" sz="1400" dirty="0"/>
              <a:t>It gives rise to a problem of “vanishing gradients”. </a:t>
            </a:r>
            <a:r>
              <a:rPr lang="en-US" sz="1400" dirty="0" err="1"/>
              <a:t>Sigmoids</a:t>
            </a:r>
            <a:r>
              <a:rPr lang="en-US" sz="1400" dirty="0"/>
              <a:t> saturate and kill gradients.</a:t>
            </a:r>
          </a:p>
          <a:p>
            <a:pPr marL="342900" indent="-342900">
              <a:buFont typeface="+mj-lt"/>
              <a:buAutoNum type="arabicPeriod"/>
            </a:pPr>
            <a:r>
              <a:rPr lang="en-US" sz="1400" dirty="0"/>
              <a:t>As the gradient curve (blue) for the Sigmoid is almost flat, any change in the change in the gradient will have very low impact on the output</a:t>
            </a:r>
          </a:p>
          <a:p>
            <a:pPr marL="342900" indent="-342900">
              <a:buFont typeface="+mj-lt"/>
              <a:buAutoNum type="arabicPeriod"/>
            </a:pPr>
            <a:r>
              <a:rPr lang="en-US" sz="1400" dirty="0"/>
              <a:t>The network refuses to learn further or is drastically slow ( depending on use case and until gradient /computation gets hit by floating point value limits (explosion) ).</a:t>
            </a:r>
          </a:p>
          <a:p>
            <a:endParaRPr lang="en-US" sz="1600" dirty="0"/>
          </a:p>
        </p:txBody>
      </p:sp>
      <p:pic>
        <p:nvPicPr>
          <p:cNvPr id="4" name="Picture 3">
            <a:extLst>
              <a:ext uri="{FF2B5EF4-FFF2-40B4-BE49-F238E27FC236}">
                <a16:creationId xmlns:a16="http://schemas.microsoft.com/office/drawing/2014/main" id="{64FC5025-30F2-4EE6-8C3A-84FEAC7E05CF}"/>
              </a:ext>
            </a:extLst>
          </p:cNvPr>
          <p:cNvPicPr>
            <a:picLocks noChangeAspect="1"/>
          </p:cNvPicPr>
          <p:nvPr/>
        </p:nvPicPr>
        <p:blipFill>
          <a:blip r:embed="rId3"/>
          <a:stretch>
            <a:fillRect/>
          </a:stretch>
        </p:blipFill>
        <p:spPr>
          <a:xfrm>
            <a:off x="6656862" y="2286000"/>
            <a:ext cx="2271713" cy="1003306"/>
          </a:xfrm>
          <a:prstGeom prst="rect">
            <a:avLst/>
          </a:prstGeom>
        </p:spPr>
      </p:pic>
    </p:spTree>
    <p:extLst>
      <p:ext uri="{BB962C8B-B14F-4D97-AF65-F5344CB8AC3E}">
        <p14:creationId xmlns:p14="http://schemas.microsoft.com/office/powerpoint/2010/main" val="633441796"/>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6718775" cy="4247317"/>
          </a:xfrm>
          <a:prstGeom prst="rect">
            <a:avLst/>
          </a:prstGeom>
          <a:noFill/>
        </p:spPr>
        <p:txBody>
          <a:bodyPr wrap="square" rtlCol="0">
            <a:spAutoFit/>
          </a:bodyPr>
          <a:lstStyle/>
          <a:p>
            <a:r>
              <a:rPr lang="en-US" sz="1600" b="1" dirty="0"/>
              <a:t>Hyperbolic Tangent / tanh –</a:t>
            </a:r>
          </a:p>
          <a:p>
            <a:pPr marL="342900" indent="-342900">
              <a:buFont typeface="+mj-lt"/>
              <a:buAutoNum type="arabicPeriod"/>
            </a:pPr>
            <a:r>
              <a:rPr lang="en-US" sz="1400" dirty="0"/>
              <a:t>Similar to logistic but main difference is for negative inputs, the least value output approaches -1 at negative infinity</a:t>
            </a:r>
          </a:p>
          <a:p>
            <a:pPr marL="342900" indent="-342900">
              <a:buFont typeface="+mj-lt"/>
              <a:buAutoNum type="arabicPeriod"/>
            </a:pPr>
            <a:endParaRPr lang="en-US" sz="1400" dirty="0"/>
          </a:p>
          <a:p>
            <a:pPr marL="342900" indent="-342900">
              <a:buFont typeface="+mj-lt"/>
              <a:buAutoNum type="arabicPeriod"/>
            </a:pPr>
            <a:r>
              <a:rPr lang="en-US" sz="1400" dirty="0"/>
              <a:t>At 0 input value the output is also 0. suffer from vanishing gradient and exploding gradient problem</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The Sigmoid and tanh functions squash the input values to a range of values between (0,1) and (-1 , 1) respectively</a:t>
            </a:r>
          </a:p>
          <a:p>
            <a:endParaRPr lang="en-US" sz="1600" dirty="0"/>
          </a:p>
          <a:p>
            <a:endParaRPr lang="en-US" sz="1600" dirty="0"/>
          </a:p>
          <a:p>
            <a:r>
              <a:rPr lang="en-US" sz="1600" b="1" dirty="0"/>
              <a:t>Advantages</a:t>
            </a:r>
          </a:p>
          <a:p>
            <a:r>
              <a:rPr lang="en-US" sz="1600" dirty="0"/>
              <a:t>The gradient is stronger for tanh than sigmoid ( derivatives are steeper).</a:t>
            </a:r>
          </a:p>
          <a:p>
            <a:endParaRPr lang="en-US" sz="1600" b="1" dirty="0"/>
          </a:p>
          <a:p>
            <a:r>
              <a:rPr lang="en-US" sz="1600" b="1" dirty="0"/>
              <a:t>Disadvantages</a:t>
            </a:r>
          </a:p>
          <a:p>
            <a:r>
              <a:rPr lang="en-US" sz="1600" dirty="0"/>
              <a:t>Tanh also has the vanishing gradient problem.</a:t>
            </a:r>
          </a:p>
          <a:p>
            <a:endParaRPr lang="en-US" sz="1600" dirty="0"/>
          </a:p>
        </p:txBody>
      </p:sp>
      <p:pic>
        <p:nvPicPr>
          <p:cNvPr id="4" name="Picture 3">
            <a:extLst>
              <a:ext uri="{FF2B5EF4-FFF2-40B4-BE49-F238E27FC236}">
                <a16:creationId xmlns:a16="http://schemas.microsoft.com/office/drawing/2014/main" id="{A8A35C9B-42D5-4E6E-84C1-E7CBC45C2C6C}"/>
              </a:ext>
            </a:extLst>
          </p:cNvPr>
          <p:cNvPicPr>
            <a:picLocks noChangeAspect="1"/>
          </p:cNvPicPr>
          <p:nvPr/>
        </p:nvPicPr>
        <p:blipFill>
          <a:blip r:embed="rId3"/>
          <a:stretch>
            <a:fillRect/>
          </a:stretch>
        </p:blipFill>
        <p:spPr>
          <a:xfrm>
            <a:off x="7104547" y="1322959"/>
            <a:ext cx="1824028" cy="1875409"/>
          </a:xfrm>
          <a:prstGeom prst="rect">
            <a:avLst/>
          </a:prstGeom>
        </p:spPr>
      </p:pic>
      <p:pic>
        <p:nvPicPr>
          <p:cNvPr id="5" name="Picture 4"/>
          <p:cNvPicPr>
            <a:picLocks noChangeAspect="1"/>
          </p:cNvPicPr>
          <p:nvPr/>
        </p:nvPicPr>
        <p:blipFill>
          <a:blip r:embed="rId4"/>
          <a:stretch>
            <a:fillRect/>
          </a:stretch>
        </p:blipFill>
        <p:spPr>
          <a:xfrm>
            <a:off x="6553200" y="3579368"/>
            <a:ext cx="2185987" cy="2446834"/>
          </a:xfrm>
          <a:prstGeom prst="rect">
            <a:avLst/>
          </a:prstGeom>
        </p:spPr>
      </p:pic>
      <p:sp>
        <p:nvSpPr>
          <p:cNvPr id="6" name="TextBox 5"/>
          <p:cNvSpPr txBox="1"/>
          <p:nvPr/>
        </p:nvSpPr>
        <p:spPr>
          <a:xfrm rot="2302111">
            <a:off x="8085365" y="5636253"/>
            <a:ext cx="838200" cy="307777"/>
          </a:xfrm>
          <a:prstGeom prst="rect">
            <a:avLst/>
          </a:prstGeom>
          <a:noFill/>
        </p:spPr>
        <p:txBody>
          <a:bodyPr wrap="square" rtlCol="0">
            <a:spAutoFit/>
          </a:bodyPr>
          <a:lstStyle/>
          <a:p>
            <a:r>
              <a:rPr lang="en-GB" sz="1400" dirty="0">
                <a:solidFill>
                  <a:srgbClr val="0070C0"/>
                </a:solidFill>
              </a:rPr>
              <a:t>Sigmoid</a:t>
            </a:r>
            <a:endParaRPr lang="en-IN" sz="1400" dirty="0">
              <a:solidFill>
                <a:srgbClr val="0070C0"/>
              </a:solidFill>
            </a:endParaRPr>
          </a:p>
        </p:txBody>
      </p:sp>
      <p:sp>
        <p:nvSpPr>
          <p:cNvPr id="8" name="TextBox 7"/>
          <p:cNvSpPr txBox="1"/>
          <p:nvPr/>
        </p:nvSpPr>
        <p:spPr>
          <a:xfrm rot="2302111">
            <a:off x="7703633" y="3806275"/>
            <a:ext cx="838200" cy="307777"/>
          </a:xfrm>
          <a:prstGeom prst="rect">
            <a:avLst/>
          </a:prstGeom>
          <a:noFill/>
        </p:spPr>
        <p:txBody>
          <a:bodyPr wrap="square" rtlCol="0">
            <a:spAutoFit/>
          </a:bodyPr>
          <a:lstStyle/>
          <a:p>
            <a:r>
              <a:rPr lang="en-GB" sz="1400" dirty="0" err="1">
                <a:solidFill>
                  <a:schemeClr val="accent2">
                    <a:lumMod val="60000"/>
                    <a:lumOff val="40000"/>
                  </a:schemeClr>
                </a:solidFill>
              </a:rPr>
              <a:t>Tanh</a:t>
            </a:r>
            <a:endParaRPr lang="en-IN" sz="1400" dirty="0">
              <a:solidFill>
                <a:schemeClr val="accent2">
                  <a:lumMod val="60000"/>
                  <a:lumOff val="40000"/>
                </a:schemeClr>
              </a:solidFill>
            </a:endParaRPr>
          </a:p>
        </p:txBody>
      </p:sp>
      <p:sp>
        <p:nvSpPr>
          <p:cNvPr id="9" name="TextBox 8"/>
          <p:cNvSpPr txBox="1"/>
          <p:nvPr/>
        </p:nvSpPr>
        <p:spPr>
          <a:xfrm>
            <a:off x="6864248" y="6035394"/>
            <a:ext cx="2034309" cy="307777"/>
          </a:xfrm>
          <a:prstGeom prst="rect">
            <a:avLst/>
          </a:prstGeom>
          <a:noFill/>
        </p:spPr>
        <p:txBody>
          <a:bodyPr wrap="square" rtlCol="0">
            <a:spAutoFit/>
          </a:bodyPr>
          <a:lstStyle/>
          <a:p>
            <a:r>
              <a:rPr lang="en-GB" sz="1400" dirty="0"/>
              <a:t>Gradient comparison</a:t>
            </a:r>
            <a:endParaRPr lang="en-IN" sz="1400" dirty="0"/>
          </a:p>
        </p:txBody>
      </p:sp>
    </p:spTree>
    <p:extLst>
      <p:ext uri="{BB962C8B-B14F-4D97-AF65-F5344CB8AC3E}">
        <p14:creationId xmlns:p14="http://schemas.microsoft.com/office/powerpoint/2010/main" val="72317870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708070" cy="1846659"/>
          </a:xfrm>
          <a:prstGeom prst="rect">
            <a:avLst/>
          </a:prstGeom>
          <a:noFill/>
        </p:spPr>
        <p:txBody>
          <a:bodyPr wrap="square" rtlCol="0">
            <a:spAutoFit/>
          </a:bodyPr>
          <a:lstStyle/>
          <a:p>
            <a:r>
              <a:rPr lang="en-US" sz="1600" b="1" dirty="0"/>
              <a:t>Swish – </a:t>
            </a:r>
          </a:p>
          <a:p>
            <a:pPr marL="342900" indent="-342900">
              <a:buFont typeface="+mj-lt"/>
              <a:buAutoNum type="arabicPeriod"/>
            </a:pPr>
            <a:r>
              <a:rPr lang="en-US" sz="1400" dirty="0"/>
              <a:t>Combination of the sigmoid and basic </a:t>
            </a:r>
            <a:r>
              <a:rPr lang="en-US" sz="1400" dirty="0" err="1"/>
              <a:t>ReLU</a:t>
            </a:r>
            <a:r>
              <a:rPr lang="en-US" sz="1400" dirty="0"/>
              <a:t> function. In essence it is </a:t>
            </a:r>
            <a:r>
              <a:rPr lang="en-US" sz="1400" dirty="0" err="1"/>
              <a:t>ReLU</a:t>
            </a:r>
            <a:r>
              <a:rPr lang="en-US" sz="1400" dirty="0"/>
              <a:t> with a small bump to the left of 0 which flattens out over more and more negative values</a:t>
            </a:r>
          </a:p>
          <a:p>
            <a:pPr marL="342900" indent="-342900">
              <a:buFont typeface="+mj-lt"/>
              <a:buAutoNum type="arabicPeriod"/>
            </a:pPr>
            <a:endParaRPr lang="en-US" sz="1400" dirty="0"/>
          </a:p>
          <a:p>
            <a:pPr marL="342900" indent="-342900">
              <a:buFont typeface="+mj-lt"/>
              <a:buAutoNum type="arabicPeriod"/>
            </a:pPr>
            <a:r>
              <a:rPr lang="en-US" sz="1400" dirty="0"/>
              <a:t>Drawback of smooth functions is they produce useful results in a small range of input values where the gradients can be meaningfully calculated. </a:t>
            </a:r>
          </a:p>
          <a:p>
            <a:pPr marL="342900" indent="-342900">
              <a:buFont typeface="+mj-lt"/>
              <a:buAutoNum type="arabicPeriod"/>
            </a:pPr>
            <a:endParaRPr lang="en-US" sz="1400" dirty="0"/>
          </a:p>
          <a:p>
            <a:pPr marL="342900" indent="-342900">
              <a:buFont typeface="+mj-lt"/>
              <a:buAutoNum type="arabicPeriod"/>
            </a:pPr>
            <a:r>
              <a:rPr lang="en-US" sz="1400" dirty="0"/>
              <a:t>At extreme input values the gradients flatten out which leads to a problem in learning process</a:t>
            </a:r>
          </a:p>
        </p:txBody>
      </p:sp>
      <p:pic>
        <p:nvPicPr>
          <p:cNvPr id="6" name="Picture 5">
            <a:extLst>
              <a:ext uri="{FF2B5EF4-FFF2-40B4-BE49-F238E27FC236}">
                <a16:creationId xmlns:a16="http://schemas.microsoft.com/office/drawing/2014/main" id="{00EDDA18-6796-4A55-9808-7311D430798F}"/>
              </a:ext>
            </a:extLst>
          </p:cNvPr>
          <p:cNvPicPr>
            <a:picLocks noChangeAspect="1"/>
          </p:cNvPicPr>
          <p:nvPr/>
        </p:nvPicPr>
        <p:blipFill>
          <a:blip r:embed="rId3"/>
          <a:stretch>
            <a:fillRect/>
          </a:stretch>
        </p:blipFill>
        <p:spPr>
          <a:xfrm>
            <a:off x="3200400" y="3810000"/>
            <a:ext cx="1824028" cy="1862294"/>
          </a:xfrm>
          <a:prstGeom prst="rect">
            <a:avLst/>
          </a:prstGeom>
        </p:spPr>
      </p:pic>
    </p:spTree>
    <p:extLst>
      <p:ext uri="{BB962C8B-B14F-4D97-AF65-F5344CB8AC3E}">
        <p14:creationId xmlns:p14="http://schemas.microsoft.com/office/powerpoint/2010/main" val="2665618094"/>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cdn-images-1.medium.com/max/800/1*p_hyqAtyI8pbt2kEl6siOQ.png">
            <a:extLst>
              <a:ext uri="{FF2B5EF4-FFF2-40B4-BE49-F238E27FC236}">
                <a16:creationId xmlns:a16="http://schemas.microsoft.com/office/drawing/2014/main" id="{5C58C5AF-10C9-4ECB-8B37-38912642F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04162"/>
            <a:ext cx="3962400" cy="49846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02612F-04CC-43B7-8DCA-75D08801A949}"/>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pic>
        <p:nvPicPr>
          <p:cNvPr id="9220" name="Picture 4" descr="Image result for derivatives of activation functions">
            <a:extLst>
              <a:ext uri="{FF2B5EF4-FFF2-40B4-BE49-F238E27FC236}">
                <a16:creationId xmlns:a16="http://schemas.microsoft.com/office/drawing/2014/main" id="{57A21A02-2155-4ABD-BFD5-96A484DE2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488" y="1132459"/>
            <a:ext cx="4267202" cy="32004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58941F-5A09-4C0E-8BC9-7C5DBD8ADBE0}"/>
              </a:ext>
            </a:extLst>
          </p:cNvPr>
          <p:cNvSpPr txBox="1"/>
          <p:nvPr/>
        </p:nvSpPr>
        <p:spPr>
          <a:xfrm>
            <a:off x="4244488" y="5715000"/>
            <a:ext cx="4518512" cy="461665"/>
          </a:xfrm>
          <a:prstGeom prst="rect">
            <a:avLst/>
          </a:prstGeom>
          <a:noFill/>
        </p:spPr>
        <p:txBody>
          <a:bodyPr wrap="square" rtlCol="0">
            <a:spAutoFit/>
          </a:bodyPr>
          <a:lstStyle/>
          <a:p>
            <a:r>
              <a:rPr lang="en-US" sz="1200" dirty="0"/>
              <a:t>Fig Ref: </a:t>
            </a:r>
            <a:r>
              <a:rPr lang="en-US" sz="1200" dirty="0">
                <a:hlinkClick r:id="rId4">
                  <a:extLst>
                    <a:ext uri="{A12FA001-AC4F-418D-AE19-62706E023703}">
                      <ahyp:hlinkClr xmlns:ahyp="http://schemas.microsoft.com/office/drawing/2018/hyperlinkcolor" val="tx"/>
                    </a:ext>
                  </a:extLst>
                </a:hlinkClick>
              </a:rPr>
              <a:t>https://towardsdatascience.com/activation-functions-neural-networks-1cbd9f8d91d6</a:t>
            </a:r>
            <a:endParaRPr lang="en-US" sz="1200" dirty="0"/>
          </a:p>
        </p:txBody>
      </p:sp>
      <p:sp>
        <p:nvSpPr>
          <p:cNvPr id="4" name="TextBox 3">
            <a:extLst>
              <a:ext uri="{FF2B5EF4-FFF2-40B4-BE49-F238E27FC236}">
                <a16:creationId xmlns:a16="http://schemas.microsoft.com/office/drawing/2014/main" id="{5AECC280-7C82-4F61-907F-1617ADDC68AC}"/>
              </a:ext>
            </a:extLst>
          </p:cNvPr>
          <p:cNvSpPr txBox="1"/>
          <p:nvPr/>
        </p:nvSpPr>
        <p:spPr>
          <a:xfrm>
            <a:off x="4572000" y="4332861"/>
            <a:ext cx="3527909" cy="738664"/>
          </a:xfrm>
          <a:prstGeom prst="rect">
            <a:avLst/>
          </a:prstGeom>
          <a:noFill/>
        </p:spPr>
        <p:txBody>
          <a:bodyPr wrap="square" rtlCol="0">
            <a:spAutoFit/>
          </a:bodyPr>
          <a:lstStyle/>
          <a:p>
            <a:r>
              <a:rPr lang="en-US" sz="1400" dirty="0">
                <a:solidFill>
                  <a:schemeClr val="tx1">
                    <a:lumMod val="50000"/>
                    <a:lumOff val="50000"/>
                  </a:schemeClr>
                </a:solidFill>
              </a:rPr>
              <a:t>Note the derivative of Sigmoid. It is maxing at .25 and almost flat for a major part of its function. That means smaller </a:t>
            </a:r>
            <a:endParaRPr lang="en-US" sz="1400" dirty="0"/>
          </a:p>
        </p:txBody>
      </p:sp>
    </p:spTree>
    <p:extLst>
      <p:ext uri="{BB962C8B-B14F-4D97-AF65-F5344CB8AC3E}">
        <p14:creationId xmlns:p14="http://schemas.microsoft.com/office/powerpoint/2010/main" val="788616254"/>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297479" y="1600200"/>
            <a:ext cx="8305800" cy="2031325"/>
          </a:xfrm>
          <a:prstGeom prst="rect">
            <a:avLst/>
          </a:prstGeom>
          <a:noFill/>
        </p:spPr>
        <p:txBody>
          <a:bodyPr wrap="square" rtlCol="0">
            <a:spAutoFit/>
          </a:bodyPr>
          <a:lstStyle/>
          <a:p>
            <a:pPr marL="342900" indent="-342900">
              <a:buFont typeface="+mj-lt"/>
              <a:buAutoNum type="arabicPeriod"/>
            </a:pPr>
            <a:r>
              <a:rPr lang="en-US" dirty="0"/>
              <a:t>Theoretically, the deeper a neural network is, the more powerful it is </a:t>
            </a:r>
          </a:p>
          <a:p>
            <a:pPr marL="342900" indent="-342900">
              <a:buFont typeface="+mj-lt"/>
              <a:buAutoNum type="arabicPeriod"/>
            </a:pPr>
            <a:r>
              <a:rPr lang="en-US" dirty="0"/>
              <a:t>Deeper neural networks learn more coefficients / weights and hence become better universal approximators </a:t>
            </a:r>
          </a:p>
          <a:p>
            <a:pPr marL="342900" indent="-342900">
              <a:buFont typeface="+mj-lt"/>
              <a:buAutoNum type="arabicPeriod"/>
            </a:pPr>
            <a:r>
              <a:rPr lang="en-US" dirty="0"/>
              <a:t>Deep neural networks are more efficient in terms of coefficients than broad networks</a:t>
            </a:r>
          </a:p>
          <a:p>
            <a:pPr marL="342900" indent="-342900">
              <a:buFont typeface="+mj-lt"/>
              <a:buAutoNum type="arabicPeriod"/>
            </a:pPr>
            <a:endParaRPr lang="en-US" dirty="0"/>
          </a:p>
          <a:p>
            <a:pPr marL="342900" indent="-342900">
              <a:buFont typeface="+mj-lt"/>
              <a:buAutoNum type="arabicPeriod"/>
            </a:pPr>
            <a:endParaRPr lang="en-US" dirty="0"/>
          </a:p>
        </p:txBody>
      </p:sp>
      <p:sp>
        <p:nvSpPr>
          <p:cNvPr id="3" name="TextBox 2">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Theoretical power of DNN</a:t>
            </a:r>
          </a:p>
        </p:txBody>
      </p:sp>
    </p:spTree>
    <p:extLst>
      <p:ext uri="{BB962C8B-B14F-4D97-AF65-F5344CB8AC3E}">
        <p14:creationId xmlns:p14="http://schemas.microsoft.com/office/powerpoint/2010/main" val="2329850136"/>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CDB772-4DE5-4C93-9D86-125CACD83249}"/>
              </a:ext>
            </a:extLst>
          </p:cNvPr>
          <p:cNvSpPr/>
          <p:nvPr/>
        </p:nvSpPr>
        <p:spPr>
          <a:xfrm>
            <a:off x="609600" y="1371600"/>
            <a:ext cx="8153400" cy="2185214"/>
          </a:xfrm>
          <a:prstGeom prst="rect">
            <a:avLst/>
          </a:prstGeom>
        </p:spPr>
        <p:txBody>
          <a:bodyPr wrap="square">
            <a:spAutoFit/>
          </a:bodyPr>
          <a:lstStyle/>
          <a:p>
            <a:r>
              <a:rPr lang="en-US" sz="2000" b="1" dirty="0"/>
              <a:t>Which activation function to use?</a:t>
            </a:r>
          </a:p>
          <a:p>
            <a:pPr marL="342900" indent="-342900">
              <a:buFont typeface="+mj-lt"/>
              <a:buAutoNum type="arabicPeriod"/>
            </a:pPr>
            <a:endParaRPr lang="en-US" dirty="0"/>
          </a:p>
          <a:p>
            <a:pPr marL="342900" indent="-342900">
              <a:buFont typeface="+mj-lt"/>
              <a:buAutoNum type="arabicPeriod"/>
            </a:pPr>
            <a:r>
              <a:rPr lang="en-US" sz="1400" dirty="0"/>
              <a:t>Sigmoid function use to be popular at the beginning of the work on neural networks. However, due to the vanishing and exploding gradient problem, it has fallen out of favor</a:t>
            </a:r>
          </a:p>
          <a:p>
            <a:pPr marL="342900" indent="-342900">
              <a:buFont typeface="+mj-lt"/>
              <a:buAutoNum type="arabicPeriod"/>
            </a:pPr>
            <a:endParaRPr lang="en-US" sz="1400" dirty="0"/>
          </a:p>
          <a:p>
            <a:pPr marL="342900" indent="-342900">
              <a:buFont typeface="+mj-lt"/>
              <a:buAutoNum type="arabicPeriod"/>
            </a:pPr>
            <a:r>
              <a:rPr lang="en-US" sz="1400" dirty="0"/>
              <a:t>Instead </a:t>
            </a:r>
            <a:r>
              <a:rPr lang="en-US" sz="1400" dirty="0" err="1"/>
              <a:t>ReLU</a:t>
            </a:r>
            <a:r>
              <a:rPr lang="en-US" sz="1400" dirty="0"/>
              <a:t> and it’s variants are often used in deep learning in the hidden layers</a:t>
            </a:r>
          </a:p>
          <a:p>
            <a:pPr marL="342900" indent="-342900">
              <a:buFont typeface="+mj-lt"/>
              <a:buAutoNum type="arabicPeriod"/>
            </a:pPr>
            <a:endParaRPr lang="en-US" sz="1400" dirty="0"/>
          </a:p>
          <a:p>
            <a:pPr marL="342900" indent="-342900">
              <a:buFont typeface="+mj-lt"/>
              <a:buAutoNum type="arabicPeriod"/>
            </a:pPr>
            <a:r>
              <a:rPr lang="en-US" sz="1400" dirty="0" err="1"/>
              <a:t>Softmax</a:t>
            </a:r>
            <a:r>
              <a:rPr lang="en-US" sz="1400" dirty="0"/>
              <a:t> function for output layer in case of classification problems and a linear function if it is a regression problem</a:t>
            </a:r>
          </a:p>
        </p:txBody>
      </p:sp>
      <p:sp>
        <p:nvSpPr>
          <p:cNvPr id="3" name="TextBox 2">
            <a:extLst>
              <a:ext uri="{FF2B5EF4-FFF2-40B4-BE49-F238E27FC236}">
                <a16:creationId xmlns:a16="http://schemas.microsoft.com/office/drawing/2014/main" id="{36CBB811-0C40-4BA8-92B1-158A4B17BA70}"/>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4" name="TextBox 3">
            <a:extLst>
              <a:ext uri="{FF2B5EF4-FFF2-40B4-BE49-F238E27FC236}">
                <a16:creationId xmlns:a16="http://schemas.microsoft.com/office/drawing/2014/main" id="{3A715382-1417-49A3-AEB2-BE1AC6B1AC93}"/>
              </a:ext>
            </a:extLst>
          </p:cNvPr>
          <p:cNvSpPr txBox="1"/>
          <p:nvPr/>
        </p:nvSpPr>
        <p:spPr>
          <a:xfrm>
            <a:off x="629920" y="3810000"/>
            <a:ext cx="7924800" cy="307777"/>
          </a:xfrm>
          <a:prstGeom prst="rect">
            <a:avLst/>
          </a:prstGeom>
          <a:noFill/>
        </p:spPr>
        <p:txBody>
          <a:bodyPr wrap="square" rtlCol="0">
            <a:spAutoFit/>
          </a:bodyPr>
          <a:lstStyle/>
          <a:p>
            <a:r>
              <a:rPr lang="en-US" sz="1400" dirty="0">
                <a:solidFill>
                  <a:schemeClr val="tx1">
                    <a:lumMod val="50000"/>
                    <a:lumOff val="50000"/>
                  </a:schemeClr>
                </a:solidFill>
              </a:rPr>
              <a:t>Ref: </a:t>
            </a:r>
            <a:r>
              <a:rPr lang="en-US" sz="1400" dirty="0">
                <a:hlinkClick r:id="rId3"/>
              </a:rPr>
              <a:t>https://keras.io/activations/</a:t>
            </a:r>
            <a:endParaRPr lang="en-US" sz="1400" dirty="0">
              <a:solidFill>
                <a:schemeClr val="tx1">
                  <a:lumMod val="50000"/>
                  <a:lumOff val="50000"/>
                </a:schemeClr>
              </a:solidFill>
            </a:endParaRPr>
          </a:p>
        </p:txBody>
      </p:sp>
      <p:sp>
        <p:nvSpPr>
          <p:cNvPr id="5" name="TextBox 4">
            <a:extLst>
              <a:ext uri="{FF2B5EF4-FFF2-40B4-BE49-F238E27FC236}">
                <a16:creationId xmlns:a16="http://schemas.microsoft.com/office/drawing/2014/main" id="{4A18F079-95DC-4453-9794-063A944F1A0C}"/>
              </a:ext>
            </a:extLst>
          </p:cNvPr>
          <p:cNvSpPr txBox="1"/>
          <p:nvPr/>
        </p:nvSpPr>
        <p:spPr>
          <a:xfrm>
            <a:off x="4800600" y="5588913"/>
            <a:ext cx="4114800" cy="369332"/>
          </a:xfrm>
          <a:prstGeom prst="rect">
            <a:avLst/>
          </a:prstGeom>
          <a:noFill/>
        </p:spPr>
        <p:txBody>
          <a:bodyPr wrap="square" rtlCol="0">
            <a:spAutoFit/>
          </a:bodyPr>
          <a:lstStyle/>
          <a:p>
            <a:r>
              <a:rPr lang="en-US" dirty="0" err="1"/>
              <a:t>DL_Hyperparameter_Tuning.ipynb</a:t>
            </a:r>
            <a:endParaRPr lang="en-US" dirty="0"/>
          </a:p>
        </p:txBody>
      </p:sp>
    </p:spTree>
    <p:extLst>
      <p:ext uri="{BB962C8B-B14F-4D97-AF65-F5344CB8AC3E}">
        <p14:creationId xmlns:p14="http://schemas.microsoft.com/office/powerpoint/2010/main" val="4167747720"/>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80385C-A2C5-416D-8DAE-D31B688DFA5C}"/>
              </a:ext>
            </a:extLst>
          </p:cNvPr>
          <p:cNvPicPr>
            <a:picLocks noChangeAspect="1"/>
          </p:cNvPicPr>
          <p:nvPr/>
        </p:nvPicPr>
        <p:blipFill>
          <a:blip r:embed="rId2"/>
          <a:stretch>
            <a:fillRect/>
          </a:stretch>
        </p:blipFill>
        <p:spPr>
          <a:xfrm>
            <a:off x="533400" y="1447799"/>
            <a:ext cx="4236157" cy="2895601"/>
          </a:xfrm>
          <a:prstGeom prst="rect">
            <a:avLst/>
          </a:prstGeom>
        </p:spPr>
      </p:pic>
      <p:sp>
        <p:nvSpPr>
          <p:cNvPr id="5" name="TextBox 4">
            <a:extLst>
              <a:ext uri="{FF2B5EF4-FFF2-40B4-BE49-F238E27FC236}">
                <a16:creationId xmlns:a16="http://schemas.microsoft.com/office/drawing/2014/main" id="{29E23D16-C8E3-45D7-8BA1-85E4D12B50F0}"/>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a:t>
            </a:r>
            <a:r>
              <a:rPr lang="en-US" b="1" dirty="0" err="1"/>
              <a:t>Contd</a:t>
            </a:r>
            <a:r>
              <a:rPr lang="en-US" b="1" dirty="0"/>
              <a:t>…)</a:t>
            </a:r>
          </a:p>
        </p:txBody>
      </p:sp>
      <p:sp>
        <p:nvSpPr>
          <p:cNvPr id="6" name="TextBox 5">
            <a:extLst>
              <a:ext uri="{FF2B5EF4-FFF2-40B4-BE49-F238E27FC236}">
                <a16:creationId xmlns:a16="http://schemas.microsoft.com/office/drawing/2014/main" id="{32BDD41E-9B1B-432C-B639-2C815BB8A51D}"/>
              </a:ext>
            </a:extLst>
          </p:cNvPr>
          <p:cNvSpPr txBox="1"/>
          <p:nvPr/>
        </p:nvSpPr>
        <p:spPr>
          <a:xfrm>
            <a:off x="198568" y="4446469"/>
            <a:ext cx="8503621" cy="2308324"/>
          </a:xfrm>
          <a:prstGeom prst="rect">
            <a:avLst/>
          </a:prstGeom>
          <a:noFill/>
        </p:spPr>
        <p:txBody>
          <a:bodyPr wrap="square" rtlCol="0">
            <a:spAutoFit/>
          </a:bodyPr>
          <a:lstStyle/>
          <a:p>
            <a:pPr marL="342900" indent="-342900">
              <a:buFont typeface="+mj-lt"/>
              <a:buAutoNum type="arabicPeriod"/>
            </a:pPr>
            <a:r>
              <a:rPr lang="en-US" sz="1400" dirty="0"/>
              <a:t>The blue line is for a linear function and surprisingly it is giving 92% + accuracy!</a:t>
            </a:r>
          </a:p>
          <a:p>
            <a:pPr marL="342900" indent="-342900">
              <a:buFont typeface="+mj-lt"/>
              <a:buAutoNum type="arabicPeriod"/>
            </a:pPr>
            <a:r>
              <a:rPr lang="en-US" sz="1400" dirty="0"/>
              <a:t>However, all the other standard activations ReLU, tanh, Sigmoid are performing relatively much better</a:t>
            </a:r>
          </a:p>
          <a:p>
            <a:pPr marL="342900" indent="-342900">
              <a:buFont typeface="+mj-lt"/>
              <a:buAutoNum type="arabicPeriod"/>
            </a:pPr>
            <a:r>
              <a:rPr lang="en-US" sz="1400" dirty="0"/>
              <a:t>All converge to same 98% +- accuracy score </a:t>
            </a:r>
          </a:p>
          <a:p>
            <a:pPr marL="342900" indent="-342900">
              <a:buFont typeface="+mj-lt"/>
              <a:buAutoNum type="arabicPeriod"/>
            </a:pPr>
            <a:r>
              <a:rPr lang="en-US" sz="1400" dirty="0"/>
              <a:t>Any further increase in epochs may not help as all of them stop increasing beyond</a:t>
            </a:r>
          </a:p>
          <a:p>
            <a:pPr marL="342900" indent="-342900">
              <a:buFont typeface="+mj-lt"/>
              <a:buAutoNum type="arabicPeriod"/>
            </a:pPr>
            <a:r>
              <a:rPr lang="en-US" sz="1400" dirty="0"/>
              <a:t>Sigmoid is the slowest learner followed by tanh while ReLU seems to learn fast.... (Why ?) </a:t>
            </a:r>
          </a:p>
          <a:p>
            <a:pPr marL="342900" indent="-342900">
              <a:buFont typeface="+mj-lt"/>
              <a:buAutoNum type="arabicPeriod"/>
            </a:pPr>
            <a:r>
              <a:rPr lang="en-US" sz="1400" dirty="0"/>
              <a:t>The different non-linear activation functions deliver the same end result, the difference is in how fast they learn</a:t>
            </a:r>
          </a:p>
          <a:p>
            <a:pPr marL="342900" indent="-342900">
              <a:buFont typeface="+mj-lt"/>
              <a:buAutoNum type="arabicPeriod"/>
            </a:pPr>
            <a:r>
              <a:rPr lang="en-US" sz="1400" dirty="0"/>
              <a:t>There is no one single best activation function. Each can give relatively better performance under different conditions </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3917476965"/>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Learning Rate</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5509200"/>
          </a:xfrm>
          <a:prstGeom prst="rect">
            <a:avLst/>
          </a:prstGeom>
          <a:noFill/>
        </p:spPr>
        <p:txBody>
          <a:bodyPr wrap="square" rtlCol="0">
            <a:spAutoFit/>
          </a:bodyPr>
          <a:lstStyle/>
          <a:p>
            <a:pPr marL="342900" indent="-342900">
              <a:buFont typeface="+mj-lt"/>
              <a:buAutoNum type="arabicPeriod"/>
            </a:pPr>
            <a:r>
              <a:rPr lang="en-US" sz="1400" dirty="0"/>
              <a:t>In order for Gradient Descent to work efficiently especially when error surface is complex, we set the λ (learning rate). This parameter determines how quickly the optimal values of the coefficients are found</a:t>
            </a:r>
          </a:p>
          <a:p>
            <a:pPr marL="342900" indent="-342900">
              <a:buFont typeface="+mj-lt"/>
              <a:buAutoNum type="arabicPeriod"/>
            </a:pPr>
            <a:endParaRPr lang="en-US" sz="1400" dirty="0"/>
          </a:p>
          <a:p>
            <a:pPr marL="342900" indent="-342900">
              <a:buFont typeface="+mj-lt"/>
              <a:buAutoNum type="arabicPeriod"/>
            </a:pPr>
            <a:r>
              <a:rPr lang="en-US" sz="1400" dirty="0"/>
              <a:t>The learning rate hyperparameter controls the magnitude of change in the parameter weights in the gradient descent</a:t>
            </a:r>
          </a:p>
          <a:p>
            <a:pPr marL="342900" indent="-342900">
              <a:buFont typeface="+mj-lt"/>
              <a:buAutoNum type="arabicPeriod"/>
            </a:pPr>
            <a:endParaRPr lang="en-US" sz="1400" dirty="0"/>
          </a:p>
          <a:p>
            <a:pPr marL="342900" indent="-342900">
              <a:buFont typeface="+mj-lt"/>
              <a:buAutoNum type="arabicPeriod"/>
            </a:pPr>
            <a:r>
              <a:rPr lang="en-US" sz="1400" dirty="0"/>
              <a:t>A learning rate that is too small leads to slow convergence, while a learning rate that is too large can hinder convergence and cause the loss function to fluctuate around the minimum or even to diverge (explode)</a:t>
            </a:r>
          </a:p>
          <a:p>
            <a:pPr marL="342900" indent="-342900">
              <a:buFont typeface="+mj-lt"/>
              <a:buAutoNum type="arabicPeriod"/>
            </a:pPr>
            <a:endParaRPr lang="en-US" sz="1400" dirty="0"/>
          </a:p>
          <a:p>
            <a:pPr marL="342900" indent="-342900">
              <a:buFont typeface="+mj-lt"/>
              <a:buAutoNum type="arabicPeriod"/>
            </a:pPr>
            <a:r>
              <a:rPr lang="en-US" sz="1400" dirty="0"/>
              <a:t>Adjusting the learning rate - adjust the learning rate during training by e.g. annealing, i.e. reducing the learning rate according to a pre-defined schedule or when the change in objective between epochs falls below a threshold. </a:t>
            </a:r>
          </a:p>
          <a:p>
            <a:pPr marL="342900" indent="-342900">
              <a:buFont typeface="+mj-lt"/>
              <a:buAutoNum type="arabicPeriod"/>
            </a:pPr>
            <a:endParaRPr lang="en-US" sz="1400" dirty="0"/>
          </a:p>
          <a:p>
            <a:pPr marL="342900" indent="-342900">
              <a:buFont typeface="+mj-lt"/>
              <a:buAutoNum type="arabicPeriod"/>
            </a:pPr>
            <a:r>
              <a:rPr lang="en-US" sz="1400" dirty="0"/>
              <a:t>These schedules and thresholds, however, have to be defined in advance and are thus unable to adapt to a dataset’s characteristics</a:t>
            </a:r>
          </a:p>
          <a:p>
            <a:pPr marL="342900" indent="-342900">
              <a:buFont typeface="+mj-lt"/>
              <a:buAutoNum type="arabicPeriod"/>
            </a:pPr>
            <a:endParaRPr lang="en-US" sz="1400" dirty="0"/>
          </a:p>
          <a:p>
            <a:pPr marL="342900" indent="-342900">
              <a:buFont typeface="+mj-lt"/>
              <a:buAutoNum type="arabicPeriod"/>
            </a:pPr>
            <a:r>
              <a:rPr lang="en-US" sz="1400" dirty="0"/>
              <a:t>Additionally, the same learning rate applies to all parameter updates. If our data is sparse and our features have very different frequencies, we might not want to update all of them to the same extent, but perform a larger update for rarely occurring features</a:t>
            </a:r>
          </a:p>
          <a:p>
            <a:pPr marL="342900" indent="-342900">
              <a:buFont typeface="+mj-lt"/>
              <a:buAutoNum type="arabicPeriod"/>
            </a:pPr>
            <a:endParaRPr lang="en-US" sz="1400" dirty="0"/>
          </a:p>
          <a:p>
            <a:pPr marL="342900" indent="-342900">
              <a:buFont typeface="+mj-lt"/>
              <a:buAutoNum type="arabicPeriod"/>
            </a:pPr>
            <a:r>
              <a:rPr lang="en-US" sz="1400" dirty="0"/>
              <a:t> Another key challenge of minimizing highly non-convex error functions common for neural networks is avoiding getting trapped in their numerous suboptimal local minima. </a:t>
            </a:r>
          </a:p>
          <a:p>
            <a:endParaRPr lang="en-US" sz="1600" dirty="0"/>
          </a:p>
        </p:txBody>
      </p:sp>
    </p:spTree>
    <p:extLst>
      <p:ext uri="{BB962C8B-B14F-4D97-AF65-F5344CB8AC3E}">
        <p14:creationId xmlns:p14="http://schemas.microsoft.com/office/powerpoint/2010/main" val="3101440708"/>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410C8-73C9-4AB7-B1A3-F7A475D5DAE1}"/>
              </a:ext>
            </a:extLst>
          </p:cNvPr>
          <p:cNvSpPr txBox="1"/>
          <p:nvPr/>
        </p:nvSpPr>
        <p:spPr>
          <a:xfrm>
            <a:off x="380999" y="1600200"/>
            <a:ext cx="8381999" cy="2985433"/>
          </a:xfrm>
          <a:prstGeom prst="rect">
            <a:avLst/>
          </a:prstGeom>
          <a:noFill/>
        </p:spPr>
        <p:txBody>
          <a:bodyPr wrap="square" rtlCol="0">
            <a:spAutoFit/>
          </a:bodyPr>
          <a:lstStyle/>
          <a:p>
            <a:pPr marL="342900" indent="-342900">
              <a:buFont typeface="+mj-lt"/>
              <a:buAutoNum type="arabicPeriod"/>
            </a:pPr>
            <a:r>
              <a:rPr lang="en-US" sz="1600" dirty="0"/>
              <a:t>Configure the learning rate with sensible defaults</a:t>
            </a:r>
          </a:p>
          <a:p>
            <a:pPr marL="342900" indent="-342900">
              <a:buFont typeface="+mj-lt"/>
              <a:buAutoNum type="arabicPeriod"/>
            </a:pPr>
            <a:r>
              <a:rPr lang="en-US" sz="1600" dirty="0"/>
              <a:t>Assess the impact of learning rate – is it acceptable or is it stuck (unable to learn)</a:t>
            </a:r>
          </a:p>
          <a:p>
            <a:pPr marL="342900" indent="-342900">
              <a:buFont typeface="+mj-lt"/>
              <a:buAutoNum type="arabicPeriod"/>
            </a:pPr>
            <a:r>
              <a:rPr lang="en-US" sz="1600" dirty="0"/>
              <a:t>Perform sensitivity analysis by jiggling the learning rate</a:t>
            </a:r>
          </a:p>
          <a:p>
            <a:pPr marL="342900" indent="-342900">
              <a:buFont typeface="+mj-lt"/>
              <a:buAutoNum type="arabicPeriod"/>
            </a:pPr>
            <a:r>
              <a:rPr lang="en-US" sz="1600" dirty="0"/>
              <a:t>Improve performance with learning rate schedules, momentum, and adaptive learning rates.</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9A3FA40E-AF7E-4C72-A5C7-18F7CAA63F35}"/>
              </a:ext>
            </a:extLst>
          </p:cNvPr>
          <p:cNvSpPr txBox="1"/>
          <p:nvPr/>
        </p:nvSpPr>
        <p:spPr>
          <a:xfrm>
            <a:off x="259379" y="941959"/>
            <a:ext cx="8382000" cy="381000"/>
          </a:xfrm>
          <a:prstGeom prst="rect">
            <a:avLst/>
          </a:prstGeom>
          <a:noFill/>
        </p:spPr>
        <p:txBody>
          <a:bodyPr wrap="square" rtlCol="0">
            <a:spAutoFit/>
          </a:bodyPr>
          <a:lstStyle/>
          <a:p>
            <a:r>
              <a:rPr lang="en-US" b="1" dirty="0"/>
              <a:t>Learning Rate - Tuning</a:t>
            </a:r>
          </a:p>
        </p:txBody>
      </p:sp>
      <p:sp>
        <p:nvSpPr>
          <p:cNvPr id="4" name="Rectangle 3">
            <a:extLst>
              <a:ext uri="{FF2B5EF4-FFF2-40B4-BE49-F238E27FC236}">
                <a16:creationId xmlns:a16="http://schemas.microsoft.com/office/drawing/2014/main" id="{EA7C5DC9-2F22-41ED-9C03-D3108AD3CF5D}"/>
              </a:ext>
            </a:extLst>
          </p:cNvPr>
          <p:cNvSpPr/>
          <p:nvPr/>
        </p:nvSpPr>
        <p:spPr>
          <a:xfrm>
            <a:off x="5074892" y="2831306"/>
            <a:ext cx="3715504" cy="369332"/>
          </a:xfrm>
          <a:prstGeom prst="rect">
            <a:avLst/>
          </a:prstGeom>
        </p:spPr>
        <p:txBody>
          <a:bodyPr wrap="none">
            <a:spAutoFit/>
          </a:bodyPr>
          <a:lstStyle/>
          <a:p>
            <a:r>
              <a:rPr lang="en-US" dirty="0" err="1"/>
              <a:t>DL_Hyperparameter_Tuning.ipynb</a:t>
            </a:r>
            <a:endParaRPr lang="en-US" dirty="0"/>
          </a:p>
        </p:txBody>
      </p:sp>
      <p:sp>
        <p:nvSpPr>
          <p:cNvPr id="5" name="TextBox 4">
            <a:extLst>
              <a:ext uri="{FF2B5EF4-FFF2-40B4-BE49-F238E27FC236}">
                <a16:creationId xmlns:a16="http://schemas.microsoft.com/office/drawing/2014/main" id="{837BD1E2-C920-4624-978F-88D2308FBF4B}"/>
              </a:ext>
            </a:extLst>
          </p:cNvPr>
          <p:cNvSpPr txBox="1"/>
          <p:nvPr/>
        </p:nvSpPr>
        <p:spPr>
          <a:xfrm>
            <a:off x="296937" y="5555129"/>
            <a:ext cx="8503619" cy="954107"/>
          </a:xfrm>
          <a:prstGeom prst="rect">
            <a:avLst/>
          </a:prstGeom>
          <a:noFill/>
        </p:spPr>
        <p:txBody>
          <a:bodyPr wrap="square" rtlCol="0">
            <a:spAutoFit/>
          </a:bodyPr>
          <a:lstStyle/>
          <a:p>
            <a:r>
              <a:rPr lang="en-US" sz="1400" dirty="0">
                <a:hlinkClick r:id="rId2"/>
              </a:rPr>
              <a:t>https://towardsdatascience.com/understanding-learning-rates-and-how-it-improves-performance-in-deep-learning-d0d4059c1c10</a:t>
            </a:r>
            <a:endParaRPr lang="en-US" sz="1400" dirty="0"/>
          </a:p>
          <a:p>
            <a:endParaRPr lang="en-US" sz="1400" dirty="0">
              <a:solidFill>
                <a:schemeClr val="tx1">
                  <a:lumMod val="50000"/>
                  <a:lumOff val="50000"/>
                </a:schemeClr>
              </a:solidFill>
            </a:endParaRPr>
          </a:p>
          <a:p>
            <a:r>
              <a:rPr lang="en-US" sz="1400" dirty="0">
                <a:hlinkClick r:id="rId3"/>
              </a:rPr>
              <a:t>https://arxiv.org/abs/1704.00109</a:t>
            </a:r>
            <a:r>
              <a:rPr lang="en-US" sz="1400" dirty="0"/>
              <a:t> (Stochastic weight averaging method)</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627163411"/>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33E3C-D500-463C-A1C0-34025A0538C1}"/>
              </a:ext>
            </a:extLst>
          </p:cNvPr>
          <p:cNvPicPr>
            <a:picLocks noChangeAspect="1"/>
          </p:cNvPicPr>
          <p:nvPr/>
        </p:nvPicPr>
        <p:blipFill>
          <a:blip r:embed="rId2"/>
          <a:stretch>
            <a:fillRect/>
          </a:stretch>
        </p:blipFill>
        <p:spPr>
          <a:xfrm>
            <a:off x="3320190" y="1143000"/>
            <a:ext cx="2661510" cy="2286000"/>
          </a:xfrm>
          <a:prstGeom prst="rect">
            <a:avLst/>
          </a:prstGeom>
        </p:spPr>
      </p:pic>
      <p:pic>
        <p:nvPicPr>
          <p:cNvPr id="4" name="Picture 3">
            <a:extLst>
              <a:ext uri="{FF2B5EF4-FFF2-40B4-BE49-F238E27FC236}">
                <a16:creationId xmlns:a16="http://schemas.microsoft.com/office/drawing/2014/main" id="{E71924D9-AD3F-4C05-9C8A-50307A202CC4}"/>
              </a:ext>
            </a:extLst>
          </p:cNvPr>
          <p:cNvPicPr>
            <a:picLocks noChangeAspect="1"/>
          </p:cNvPicPr>
          <p:nvPr/>
        </p:nvPicPr>
        <p:blipFill>
          <a:blip r:embed="rId3"/>
          <a:stretch>
            <a:fillRect/>
          </a:stretch>
        </p:blipFill>
        <p:spPr>
          <a:xfrm>
            <a:off x="6301970" y="1219200"/>
            <a:ext cx="2564009" cy="2133600"/>
          </a:xfrm>
          <a:prstGeom prst="rect">
            <a:avLst/>
          </a:prstGeom>
        </p:spPr>
      </p:pic>
      <p:pic>
        <p:nvPicPr>
          <p:cNvPr id="5" name="Picture 4">
            <a:extLst>
              <a:ext uri="{FF2B5EF4-FFF2-40B4-BE49-F238E27FC236}">
                <a16:creationId xmlns:a16="http://schemas.microsoft.com/office/drawing/2014/main" id="{39C196FE-32BF-435F-BE0F-F335D2FCD1B6}"/>
              </a:ext>
            </a:extLst>
          </p:cNvPr>
          <p:cNvPicPr>
            <a:picLocks noChangeAspect="1"/>
          </p:cNvPicPr>
          <p:nvPr/>
        </p:nvPicPr>
        <p:blipFill>
          <a:blip r:embed="rId4"/>
          <a:stretch>
            <a:fillRect/>
          </a:stretch>
        </p:blipFill>
        <p:spPr>
          <a:xfrm>
            <a:off x="435911" y="1143000"/>
            <a:ext cx="2895165" cy="2286001"/>
          </a:xfrm>
          <a:prstGeom prst="rect">
            <a:avLst/>
          </a:prstGeom>
        </p:spPr>
      </p:pic>
      <p:sp>
        <p:nvSpPr>
          <p:cNvPr id="6" name="TextBox 5">
            <a:extLst>
              <a:ext uri="{FF2B5EF4-FFF2-40B4-BE49-F238E27FC236}">
                <a16:creationId xmlns:a16="http://schemas.microsoft.com/office/drawing/2014/main" id="{581004D4-A894-4B89-A4D2-64E5E9368CF6}"/>
              </a:ext>
            </a:extLst>
          </p:cNvPr>
          <p:cNvSpPr txBox="1"/>
          <p:nvPr/>
        </p:nvSpPr>
        <p:spPr>
          <a:xfrm>
            <a:off x="304800" y="3683675"/>
            <a:ext cx="8001000" cy="2246769"/>
          </a:xfrm>
          <a:prstGeom prst="rect">
            <a:avLst/>
          </a:prstGeom>
          <a:noFill/>
        </p:spPr>
        <p:txBody>
          <a:bodyPr wrap="square" rtlCol="0">
            <a:spAutoFit/>
          </a:bodyPr>
          <a:lstStyle/>
          <a:p>
            <a:pPr marL="342900" indent="-342900">
              <a:buFont typeface="+mj-lt"/>
              <a:buAutoNum type="arabicPeriod"/>
            </a:pPr>
            <a:r>
              <a:rPr lang="en-US" sz="1400" dirty="0"/>
              <a:t>For small learning rate… the accuracy is low and apparently increases with higher learning rate</a:t>
            </a:r>
          </a:p>
          <a:p>
            <a:pPr marL="342900" indent="-342900">
              <a:buFont typeface="+mj-lt"/>
              <a:buAutoNum type="arabicPeriod"/>
            </a:pPr>
            <a:endParaRPr lang="en-US" sz="1400" dirty="0"/>
          </a:p>
          <a:p>
            <a:pPr marL="342900" indent="-342900">
              <a:buFont typeface="+mj-lt"/>
              <a:buAutoNum type="arabicPeriod"/>
            </a:pPr>
            <a:r>
              <a:rPr lang="en-US" sz="1400" dirty="0"/>
              <a:t>Lower learning rate will need more epochs as the learning slow. Hence within the given number of epochs it appear to give low accuracy that increases with higher learning rate.</a:t>
            </a:r>
          </a:p>
          <a:p>
            <a:pPr marL="342900" indent="-342900">
              <a:buFont typeface="+mj-lt"/>
              <a:buAutoNum type="arabicPeriod"/>
            </a:pPr>
            <a:endParaRPr lang="en-US" sz="1400" dirty="0"/>
          </a:p>
          <a:p>
            <a:pPr marL="342900" indent="-342900">
              <a:buFont typeface="+mj-lt"/>
              <a:buAutoNum type="arabicPeriod"/>
            </a:pPr>
            <a:r>
              <a:rPr lang="en-US" sz="1400" dirty="0"/>
              <a:t>Error surface looks relatively smooth. With higher learning rate, even with few epochs the network reaches high accuracy and the training and validation accuracy converge</a:t>
            </a:r>
          </a:p>
          <a:p>
            <a:pPr marL="342900" indent="-342900">
              <a:buFont typeface="+mj-lt"/>
              <a:buAutoNum type="arabicPeriod"/>
            </a:pPr>
            <a:endParaRPr lang="en-US" sz="1400" dirty="0"/>
          </a:p>
          <a:p>
            <a:pPr marL="342900" indent="-342900">
              <a:buFont typeface="+mj-lt"/>
              <a:buAutoNum type="arabicPeriod"/>
            </a:pPr>
            <a:r>
              <a:rPr lang="en-US" sz="1400" dirty="0"/>
              <a:t>Given the cleansed data, this will not always be the case. Usually the validation and training scores will deviate due to overfit.</a:t>
            </a:r>
          </a:p>
        </p:txBody>
      </p:sp>
    </p:spTree>
    <p:extLst>
      <p:ext uri="{BB962C8B-B14F-4D97-AF65-F5344CB8AC3E}">
        <p14:creationId xmlns:p14="http://schemas.microsoft.com/office/powerpoint/2010/main" val="195208864"/>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3FA40E-AF7E-4C72-A5C7-18F7CAA63F35}"/>
              </a:ext>
            </a:extLst>
          </p:cNvPr>
          <p:cNvSpPr txBox="1"/>
          <p:nvPr/>
        </p:nvSpPr>
        <p:spPr>
          <a:xfrm>
            <a:off x="259379" y="941959"/>
            <a:ext cx="8382000" cy="381000"/>
          </a:xfrm>
          <a:prstGeom prst="rect">
            <a:avLst/>
          </a:prstGeom>
          <a:noFill/>
        </p:spPr>
        <p:txBody>
          <a:bodyPr wrap="square" rtlCol="0">
            <a:spAutoFit/>
          </a:bodyPr>
          <a:lstStyle/>
          <a:p>
            <a:r>
              <a:rPr lang="en-US" b="1" dirty="0"/>
              <a:t>Loss Functions</a:t>
            </a:r>
          </a:p>
        </p:txBody>
      </p:sp>
      <p:sp>
        <p:nvSpPr>
          <p:cNvPr id="4" name="TextBox 3">
            <a:extLst>
              <a:ext uri="{FF2B5EF4-FFF2-40B4-BE49-F238E27FC236}">
                <a16:creationId xmlns:a16="http://schemas.microsoft.com/office/drawing/2014/main" id="{B90A8912-0174-4E31-A70E-256A80C821A5}"/>
              </a:ext>
            </a:extLst>
          </p:cNvPr>
          <p:cNvSpPr txBox="1"/>
          <p:nvPr/>
        </p:nvSpPr>
        <p:spPr>
          <a:xfrm>
            <a:off x="380999" y="1600200"/>
            <a:ext cx="8381999" cy="4247317"/>
          </a:xfrm>
          <a:prstGeom prst="rect">
            <a:avLst/>
          </a:prstGeom>
          <a:noFill/>
        </p:spPr>
        <p:txBody>
          <a:bodyPr wrap="square" rtlCol="0">
            <a:spAutoFit/>
          </a:bodyPr>
          <a:lstStyle/>
          <a:p>
            <a:r>
              <a:rPr lang="en-US" dirty="0"/>
              <a:t>Regression Loss Functions </a:t>
            </a:r>
          </a:p>
          <a:p>
            <a:pPr lvl="1"/>
            <a:r>
              <a:rPr lang="en-US" u="sng" dirty="0"/>
              <a:t>Mean Squared Error Loss</a:t>
            </a:r>
          </a:p>
          <a:p>
            <a:pPr lvl="1"/>
            <a:r>
              <a:rPr lang="en-US" dirty="0"/>
              <a:t>Mean Squared Logarithmic Error Loss</a:t>
            </a:r>
          </a:p>
          <a:p>
            <a:pPr lvl="1"/>
            <a:r>
              <a:rPr lang="en-US" dirty="0"/>
              <a:t>Mean Absolute Error Loss</a:t>
            </a:r>
          </a:p>
          <a:p>
            <a:endParaRPr lang="en-US" dirty="0"/>
          </a:p>
          <a:p>
            <a:r>
              <a:rPr lang="en-US" dirty="0"/>
              <a:t>Binary Classification Loss Functions </a:t>
            </a:r>
          </a:p>
          <a:p>
            <a:pPr lvl="1"/>
            <a:r>
              <a:rPr lang="en-US" u="sng" dirty="0"/>
              <a:t>Binary Cross-Entropy</a:t>
            </a:r>
          </a:p>
          <a:p>
            <a:pPr lvl="1"/>
            <a:r>
              <a:rPr lang="en-US" dirty="0"/>
              <a:t>Hinge Loss</a:t>
            </a:r>
          </a:p>
          <a:p>
            <a:pPr lvl="1"/>
            <a:r>
              <a:rPr lang="en-US" dirty="0"/>
              <a:t>Squared Hinge Loss</a:t>
            </a:r>
          </a:p>
          <a:p>
            <a:endParaRPr lang="en-US" dirty="0"/>
          </a:p>
          <a:p>
            <a:r>
              <a:rPr lang="en-US" dirty="0"/>
              <a:t>Multi-Class Classification Loss Functions </a:t>
            </a:r>
          </a:p>
          <a:p>
            <a:pPr lvl="1"/>
            <a:r>
              <a:rPr lang="en-US" dirty="0"/>
              <a:t>Multi-Class Cross-Entropy Loss</a:t>
            </a:r>
          </a:p>
          <a:p>
            <a:pPr lvl="1"/>
            <a:r>
              <a:rPr lang="en-US" dirty="0"/>
              <a:t>Sparse Multiclass Cross-Entropy Loss</a:t>
            </a:r>
          </a:p>
          <a:p>
            <a:pPr lvl="1"/>
            <a:r>
              <a:rPr lang="en-US" dirty="0" err="1"/>
              <a:t>Kullback</a:t>
            </a:r>
            <a:r>
              <a:rPr lang="en-US" dirty="0"/>
              <a:t> </a:t>
            </a:r>
            <a:r>
              <a:rPr lang="en-US" dirty="0" err="1"/>
              <a:t>Leibler</a:t>
            </a:r>
            <a:r>
              <a:rPr lang="en-US" dirty="0"/>
              <a:t> Divergence Loss</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759675814"/>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381000" y="1447800"/>
            <a:ext cx="8305800" cy="1569660"/>
          </a:xfrm>
          <a:prstGeom prst="rect">
            <a:avLst/>
          </a:prstGeom>
          <a:noFill/>
        </p:spPr>
        <p:txBody>
          <a:bodyPr wrap="square" rtlCol="0">
            <a:spAutoFit/>
          </a:bodyPr>
          <a:lstStyle/>
          <a:p>
            <a:pPr marL="342900" indent="-342900">
              <a:buFont typeface="+mj-lt"/>
              <a:buAutoNum type="arabicPeriod" startAt="4"/>
            </a:pPr>
            <a:r>
              <a:rPr lang="en-US" dirty="0"/>
              <a:t>Error Function Basics in one dimension</a:t>
            </a:r>
          </a:p>
          <a:p>
            <a:pPr marL="857250" lvl="1" indent="-400050">
              <a:buFont typeface="+mj-lt"/>
              <a:buAutoNum type="alphaLcPeriod"/>
            </a:pPr>
            <a:endParaRPr lang="en-US" sz="1400" dirty="0"/>
          </a:p>
          <a:p>
            <a:pPr marL="800100" lvl="1" indent="-342900">
              <a:buFont typeface="+mj-lt"/>
              <a:buAutoNum type="alphaLcPeriod"/>
            </a:pPr>
            <a:r>
              <a:rPr lang="en-US" sz="1600" dirty="0"/>
              <a:t>Global&amp; local minima</a:t>
            </a:r>
          </a:p>
          <a:p>
            <a:pPr marL="800100" lvl="1" indent="-342900">
              <a:buFont typeface="+mj-lt"/>
              <a:buAutoNum type="alphaLcPeriod"/>
            </a:pPr>
            <a:r>
              <a:rPr lang="en-US" sz="1600" dirty="0"/>
              <a:t>Local maxima</a:t>
            </a:r>
          </a:p>
          <a:p>
            <a:pPr marL="800100" lvl="1" indent="-342900">
              <a:buFont typeface="+mj-lt"/>
              <a:buAutoNum type="alphaLcPeriod"/>
            </a:pPr>
            <a:r>
              <a:rPr lang="en-US" sz="1600" dirty="0"/>
              <a:t>Flat regions</a:t>
            </a:r>
          </a:p>
          <a:p>
            <a:pPr marL="800100" lvl="1" indent="-342900">
              <a:buFont typeface="+mj-lt"/>
              <a:buAutoNum type="alphaLcPeriod"/>
            </a:pPr>
            <a:endParaRPr lang="en-US" sz="1600" dirty="0"/>
          </a:p>
        </p:txBody>
      </p:sp>
      <p:sp>
        <p:nvSpPr>
          <p:cNvPr id="4" name="TextBox 3">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Large Computational Requirement</a:t>
            </a:r>
          </a:p>
        </p:txBody>
      </p:sp>
      <p:cxnSp>
        <p:nvCxnSpPr>
          <p:cNvPr id="5" name="Straight Connector 4"/>
          <p:cNvCxnSpPr/>
          <p:nvPr/>
        </p:nvCxnSpPr>
        <p:spPr>
          <a:xfrm>
            <a:off x="1447800" y="5562600"/>
            <a:ext cx="67056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Isosceles Triangle 5"/>
          <p:cNvSpPr/>
          <p:nvPr/>
        </p:nvSpPr>
        <p:spPr>
          <a:xfrm>
            <a:off x="4495800" y="547687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Isosceles Triangle 8"/>
          <p:cNvSpPr/>
          <p:nvPr/>
        </p:nvSpPr>
        <p:spPr>
          <a:xfrm>
            <a:off x="4800600" y="547687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 name="Isosceles Triangle 9"/>
          <p:cNvSpPr/>
          <p:nvPr/>
        </p:nvSpPr>
        <p:spPr>
          <a:xfrm>
            <a:off x="4619625" y="54864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Isosceles Triangle 10"/>
          <p:cNvSpPr/>
          <p:nvPr/>
        </p:nvSpPr>
        <p:spPr>
          <a:xfrm>
            <a:off x="4419600" y="547687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Isosceles Triangle 11"/>
          <p:cNvSpPr/>
          <p:nvPr/>
        </p:nvSpPr>
        <p:spPr>
          <a:xfrm>
            <a:off x="4724400" y="54673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Isosceles Triangle 12"/>
          <p:cNvSpPr/>
          <p:nvPr/>
        </p:nvSpPr>
        <p:spPr>
          <a:xfrm>
            <a:off x="3810000" y="54864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Isosceles Triangle 13"/>
          <p:cNvSpPr/>
          <p:nvPr/>
        </p:nvSpPr>
        <p:spPr>
          <a:xfrm>
            <a:off x="3657600" y="54864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9" name="Isosceles Triangle 18"/>
          <p:cNvSpPr/>
          <p:nvPr/>
        </p:nvSpPr>
        <p:spPr>
          <a:xfrm>
            <a:off x="609600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Isosceles Triangle 19"/>
          <p:cNvSpPr/>
          <p:nvPr/>
        </p:nvSpPr>
        <p:spPr>
          <a:xfrm>
            <a:off x="594360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1" name="Isosceles Triangle 20"/>
          <p:cNvSpPr/>
          <p:nvPr/>
        </p:nvSpPr>
        <p:spPr>
          <a:xfrm>
            <a:off x="640080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2" name="Isosceles Triangle 21"/>
          <p:cNvSpPr/>
          <p:nvPr/>
        </p:nvSpPr>
        <p:spPr>
          <a:xfrm>
            <a:off x="6219825" y="550545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3" name="Isosceles Triangle 22"/>
          <p:cNvSpPr/>
          <p:nvPr/>
        </p:nvSpPr>
        <p:spPr>
          <a:xfrm>
            <a:off x="601980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4" name="Isosceles Triangle 23"/>
          <p:cNvSpPr/>
          <p:nvPr/>
        </p:nvSpPr>
        <p:spPr>
          <a:xfrm>
            <a:off x="6324600" y="54864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5" name="Isosceles Triangle 24"/>
          <p:cNvSpPr/>
          <p:nvPr/>
        </p:nvSpPr>
        <p:spPr>
          <a:xfrm>
            <a:off x="5410200" y="550545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6" name="Isosceles Triangle 25"/>
          <p:cNvSpPr/>
          <p:nvPr/>
        </p:nvSpPr>
        <p:spPr>
          <a:xfrm>
            <a:off x="5257800" y="550545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7" name="Isosceles Triangle 26"/>
          <p:cNvSpPr/>
          <p:nvPr/>
        </p:nvSpPr>
        <p:spPr>
          <a:xfrm>
            <a:off x="5715000" y="550545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8" name="Isosceles Triangle 27"/>
          <p:cNvSpPr/>
          <p:nvPr/>
        </p:nvSpPr>
        <p:spPr>
          <a:xfrm>
            <a:off x="581025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9" name="Isosceles Triangle 28"/>
          <p:cNvSpPr/>
          <p:nvPr/>
        </p:nvSpPr>
        <p:spPr>
          <a:xfrm>
            <a:off x="563880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0" name="Isosceles Triangle 29"/>
          <p:cNvSpPr/>
          <p:nvPr/>
        </p:nvSpPr>
        <p:spPr>
          <a:xfrm>
            <a:off x="3333750" y="54959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1" name="Isosceles Triangle 30"/>
          <p:cNvSpPr/>
          <p:nvPr/>
        </p:nvSpPr>
        <p:spPr>
          <a:xfrm>
            <a:off x="3429000" y="54864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2" name="Isosceles Triangle 31"/>
          <p:cNvSpPr/>
          <p:nvPr/>
        </p:nvSpPr>
        <p:spPr>
          <a:xfrm>
            <a:off x="28194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3" name="Isosceles Triangle 32"/>
          <p:cNvSpPr/>
          <p:nvPr/>
        </p:nvSpPr>
        <p:spPr>
          <a:xfrm>
            <a:off x="26670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4" name="Isosceles Triangle 33"/>
          <p:cNvSpPr/>
          <p:nvPr/>
        </p:nvSpPr>
        <p:spPr>
          <a:xfrm>
            <a:off x="31242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5" name="Isosceles Triangle 34"/>
          <p:cNvSpPr/>
          <p:nvPr/>
        </p:nvSpPr>
        <p:spPr>
          <a:xfrm>
            <a:off x="2943225"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6" name="Isosceles Triangle 35"/>
          <p:cNvSpPr/>
          <p:nvPr/>
        </p:nvSpPr>
        <p:spPr>
          <a:xfrm>
            <a:off x="27432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7" name="Isosceles Triangle 36"/>
          <p:cNvSpPr/>
          <p:nvPr/>
        </p:nvSpPr>
        <p:spPr>
          <a:xfrm>
            <a:off x="3048000" y="54864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8" name="Isosceles Triangle 37"/>
          <p:cNvSpPr/>
          <p:nvPr/>
        </p:nvSpPr>
        <p:spPr>
          <a:xfrm>
            <a:off x="2438400"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9" name="Isosceles Triangle 38"/>
          <p:cNvSpPr/>
          <p:nvPr/>
        </p:nvSpPr>
        <p:spPr>
          <a:xfrm>
            <a:off x="253365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0" name="Isosceles Triangle 39"/>
          <p:cNvSpPr/>
          <p:nvPr/>
        </p:nvSpPr>
        <p:spPr>
          <a:xfrm>
            <a:off x="23622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1" name="Isosceles Triangle 40"/>
          <p:cNvSpPr/>
          <p:nvPr/>
        </p:nvSpPr>
        <p:spPr>
          <a:xfrm>
            <a:off x="25908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2" name="Isosceles Triangle 41"/>
          <p:cNvSpPr/>
          <p:nvPr/>
        </p:nvSpPr>
        <p:spPr>
          <a:xfrm>
            <a:off x="24384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3" name="Isosceles Triangle 42"/>
          <p:cNvSpPr/>
          <p:nvPr/>
        </p:nvSpPr>
        <p:spPr>
          <a:xfrm>
            <a:off x="2895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4" name="Isosceles Triangle 43"/>
          <p:cNvSpPr/>
          <p:nvPr/>
        </p:nvSpPr>
        <p:spPr>
          <a:xfrm>
            <a:off x="2714625"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5" name="Isosceles Triangle 44"/>
          <p:cNvSpPr/>
          <p:nvPr/>
        </p:nvSpPr>
        <p:spPr>
          <a:xfrm>
            <a:off x="2514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6" name="Isosceles Triangle 45"/>
          <p:cNvSpPr/>
          <p:nvPr/>
        </p:nvSpPr>
        <p:spPr>
          <a:xfrm>
            <a:off x="2819400" y="54864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7" name="Isosceles Triangle 46"/>
          <p:cNvSpPr/>
          <p:nvPr/>
        </p:nvSpPr>
        <p:spPr>
          <a:xfrm>
            <a:off x="2209800"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8" name="Isosceles Triangle 47"/>
          <p:cNvSpPr/>
          <p:nvPr/>
        </p:nvSpPr>
        <p:spPr>
          <a:xfrm>
            <a:off x="230505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9" name="Isosceles Triangle 48"/>
          <p:cNvSpPr/>
          <p:nvPr/>
        </p:nvSpPr>
        <p:spPr>
          <a:xfrm>
            <a:off x="2133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0" name="Isosceles Triangle 49"/>
          <p:cNvSpPr/>
          <p:nvPr/>
        </p:nvSpPr>
        <p:spPr>
          <a:xfrm>
            <a:off x="22860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1" name="Isosceles Triangle 50"/>
          <p:cNvSpPr/>
          <p:nvPr/>
        </p:nvSpPr>
        <p:spPr>
          <a:xfrm>
            <a:off x="2133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2" name="Isosceles Triangle 51"/>
          <p:cNvSpPr/>
          <p:nvPr/>
        </p:nvSpPr>
        <p:spPr>
          <a:xfrm>
            <a:off x="25908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3" name="Isosceles Triangle 52"/>
          <p:cNvSpPr/>
          <p:nvPr/>
        </p:nvSpPr>
        <p:spPr>
          <a:xfrm>
            <a:off x="2409825"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4" name="Isosceles Triangle 53"/>
          <p:cNvSpPr/>
          <p:nvPr/>
        </p:nvSpPr>
        <p:spPr>
          <a:xfrm>
            <a:off x="22098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5" name="Isosceles Triangle 54"/>
          <p:cNvSpPr/>
          <p:nvPr/>
        </p:nvSpPr>
        <p:spPr>
          <a:xfrm>
            <a:off x="2514600" y="54864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6" name="Isosceles Triangle 55"/>
          <p:cNvSpPr/>
          <p:nvPr/>
        </p:nvSpPr>
        <p:spPr>
          <a:xfrm>
            <a:off x="1905000"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7" name="Isosceles Triangle 56"/>
          <p:cNvSpPr/>
          <p:nvPr/>
        </p:nvSpPr>
        <p:spPr>
          <a:xfrm>
            <a:off x="200025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8" name="Isosceles Triangle 57"/>
          <p:cNvSpPr/>
          <p:nvPr/>
        </p:nvSpPr>
        <p:spPr>
          <a:xfrm>
            <a:off x="18288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59" name="Isosceles Triangle 58"/>
          <p:cNvSpPr/>
          <p:nvPr/>
        </p:nvSpPr>
        <p:spPr>
          <a:xfrm>
            <a:off x="18288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0" name="Isosceles Triangle 59"/>
          <p:cNvSpPr/>
          <p:nvPr/>
        </p:nvSpPr>
        <p:spPr>
          <a:xfrm>
            <a:off x="16764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1" name="Isosceles Triangle 60"/>
          <p:cNvSpPr/>
          <p:nvPr/>
        </p:nvSpPr>
        <p:spPr>
          <a:xfrm>
            <a:off x="2133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2" name="Isosceles Triangle 61"/>
          <p:cNvSpPr/>
          <p:nvPr/>
        </p:nvSpPr>
        <p:spPr>
          <a:xfrm>
            <a:off x="1952625"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3" name="Isosceles Triangle 62"/>
          <p:cNvSpPr/>
          <p:nvPr/>
        </p:nvSpPr>
        <p:spPr>
          <a:xfrm>
            <a:off x="1752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4" name="Isosceles Triangle 63"/>
          <p:cNvSpPr/>
          <p:nvPr/>
        </p:nvSpPr>
        <p:spPr>
          <a:xfrm>
            <a:off x="2057400" y="54864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5" name="Isosceles Triangle 64"/>
          <p:cNvSpPr/>
          <p:nvPr/>
        </p:nvSpPr>
        <p:spPr>
          <a:xfrm>
            <a:off x="1447800" y="55054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6" name="Isosceles Triangle 65"/>
          <p:cNvSpPr/>
          <p:nvPr/>
        </p:nvSpPr>
        <p:spPr>
          <a:xfrm>
            <a:off x="154305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67" name="Isosceles Triangle 66"/>
          <p:cNvSpPr/>
          <p:nvPr/>
        </p:nvSpPr>
        <p:spPr>
          <a:xfrm>
            <a:off x="1371600" y="54959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183" name="Freeform 7182"/>
          <p:cNvSpPr/>
          <p:nvPr/>
        </p:nvSpPr>
        <p:spPr>
          <a:xfrm>
            <a:off x="1356852" y="2133600"/>
            <a:ext cx="5407742" cy="3195484"/>
          </a:xfrm>
          <a:custGeom>
            <a:avLst/>
            <a:gdLst>
              <a:gd name="connsiteX0" fmla="*/ 5407742 w 5407742"/>
              <a:gd name="connsiteY0" fmla="*/ 0 h 3195484"/>
              <a:gd name="connsiteX1" fmla="*/ 5388077 w 5407742"/>
              <a:gd name="connsiteY1" fmla="*/ 117987 h 3195484"/>
              <a:gd name="connsiteX2" fmla="*/ 5378245 w 5407742"/>
              <a:gd name="connsiteY2" fmla="*/ 176981 h 3195484"/>
              <a:gd name="connsiteX3" fmla="*/ 5368413 w 5407742"/>
              <a:gd name="connsiteY3" fmla="*/ 206477 h 3195484"/>
              <a:gd name="connsiteX4" fmla="*/ 5358580 w 5407742"/>
              <a:gd name="connsiteY4" fmla="*/ 245806 h 3195484"/>
              <a:gd name="connsiteX5" fmla="*/ 5329083 w 5407742"/>
              <a:gd name="connsiteY5" fmla="*/ 304800 h 3195484"/>
              <a:gd name="connsiteX6" fmla="*/ 5319251 w 5407742"/>
              <a:gd name="connsiteY6" fmla="*/ 363794 h 3195484"/>
              <a:gd name="connsiteX7" fmla="*/ 5289754 w 5407742"/>
              <a:gd name="connsiteY7" fmla="*/ 462116 h 3195484"/>
              <a:gd name="connsiteX8" fmla="*/ 5279922 w 5407742"/>
              <a:gd name="connsiteY8" fmla="*/ 491613 h 3195484"/>
              <a:gd name="connsiteX9" fmla="*/ 5270090 w 5407742"/>
              <a:gd name="connsiteY9" fmla="*/ 530942 h 3195484"/>
              <a:gd name="connsiteX10" fmla="*/ 5250425 w 5407742"/>
              <a:gd name="connsiteY10" fmla="*/ 589935 h 3195484"/>
              <a:gd name="connsiteX11" fmla="*/ 5240593 w 5407742"/>
              <a:gd name="connsiteY11" fmla="*/ 619432 h 3195484"/>
              <a:gd name="connsiteX12" fmla="*/ 5201264 w 5407742"/>
              <a:gd name="connsiteY12" fmla="*/ 757084 h 3195484"/>
              <a:gd name="connsiteX13" fmla="*/ 5181600 w 5407742"/>
              <a:gd name="connsiteY13" fmla="*/ 786581 h 3195484"/>
              <a:gd name="connsiteX14" fmla="*/ 5161935 w 5407742"/>
              <a:gd name="connsiteY14" fmla="*/ 855406 h 3195484"/>
              <a:gd name="connsiteX15" fmla="*/ 5142271 w 5407742"/>
              <a:gd name="connsiteY15" fmla="*/ 894735 h 3195484"/>
              <a:gd name="connsiteX16" fmla="*/ 5093109 w 5407742"/>
              <a:gd name="connsiteY16" fmla="*/ 963561 h 3195484"/>
              <a:gd name="connsiteX17" fmla="*/ 5073445 w 5407742"/>
              <a:gd name="connsiteY17" fmla="*/ 993058 h 3195484"/>
              <a:gd name="connsiteX18" fmla="*/ 5063613 w 5407742"/>
              <a:gd name="connsiteY18" fmla="*/ 1042219 h 3195484"/>
              <a:gd name="connsiteX19" fmla="*/ 5034116 w 5407742"/>
              <a:gd name="connsiteY19" fmla="*/ 1071716 h 3195484"/>
              <a:gd name="connsiteX20" fmla="*/ 5004619 w 5407742"/>
              <a:gd name="connsiteY20" fmla="*/ 1160206 h 3195484"/>
              <a:gd name="connsiteX21" fmla="*/ 4994787 w 5407742"/>
              <a:gd name="connsiteY21" fmla="*/ 1189703 h 3195484"/>
              <a:gd name="connsiteX22" fmla="*/ 4975122 w 5407742"/>
              <a:gd name="connsiteY22" fmla="*/ 1219200 h 3195484"/>
              <a:gd name="connsiteX23" fmla="*/ 4965290 w 5407742"/>
              <a:gd name="connsiteY23" fmla="*/ 1258529 h 3195484"/>
              <a:gd name="connsiteX24" fmla="*/ 4955458 w 5407742"/>
              <a:gd name="connsiteY24" fmla="*/ 1288026 h 3195484"/>
              <a:gd name="connsiteX25" fmla="*/ 4945625 w 5407742"/>
              <a:gd name="connsiteY25" fmla="*/ 1327355 h 3195484"/>
              <a:gd name="connsiteX26" fmla="*/ 4925961 w 5407742"/>
              <a:gd name="connsiteY26" fmla="*/ 1356852 h 3195484"/>
              <a:gd name="connsiteX27" fmla="*/ 4896464 w 5407742"/>
              <a:gd name="connsiteY27" fmla="*/ 1445342 h 3195484"/>
              <a:gd name="connsiteX28" fmla="*/ 4886632 w 5407742"/>
              <a:gd name="connsiteY28" fmla="*/ 1484671 h 3195484"/>
              <a:gd name="connsiteX29" fmla="*/ 4817806 w 5407742"/>
              <a:gd name="connsiteY29" fmla="*/ 1573161 h 3195484"/>
              <a:gd name="connsiteX30" fmla="*/ 4798142 w 5407742"/>
              <a:gd name="connsiteY30" fmla="*/ 1612490 h 3195484"/>
              <a:gd name="connsiteX31" fmla="*/ 4788309 w 5407742"/>
              <a:gd name="connsiteY31" fmla="*/ 1641987 h 3195484"/>
              <a:gd name="connsiteX32" fmla="*/ 4768645 w 5407742"/>
              <a:gd name="connsiteY32" fmla="*/ 1671484 h 3195484"/>
              <a:gd name="connsiteX33" fmla="*/ 4748980 w 5407742"/>
              <a:gd name="connsiteY33" fmla="*/ 1759974 h 3195484"/>
              <a:gd name="connsiteX34" fmla="*/ 4739148 w 5407742"/>
              <a:gd name="connsiteY34" fmla="*/ 1789471 h 3195484"/>
              <a:gd name="connsiteX35" fmla="*/ 4729316 w 5407742"/>
              <a:gd name="connsiteY35" fmla="*/ 1828800 h 3195484"/>
              <a:gd name="connsiteX36" fmla="*/ 4709651 w 5407742"/>
              <a:gd name="connsiteY36" fmla="*/ 1887794 h 3195484"/>
              <a:gd name="connsiteX37" fmla="*/ 4670322 w 5407742"/>
              <a:gd name="connsiteY37" fmla="*/ 1946787 h 3195484"/>
              <a:gd name="connsiteX38" fmla="*/ 4630993 w 5407742"/>
              <a:gd name="connsiteY38" fmla="*/ 2005781 h 3195484"/>
              <a:gd name="connsiteX39" fmla="*/ 4621161 w 5407742"/>
              <a:gd name="connsiteY39" fmla="*/ 2045110 h 3195484"/>
              <a:gd name="connsiteX40" fmla="*/ 4601496 w 5407742"/>
              <a:gd name="connsiteY40" fmla="*/ 2074606 h 3195484"/>
              <a:gd name="connsiteX41" fmla="*/ 4591664 w 5407742"/>
              <a:gd name="connsiteY41" fmla="*/ 2104103 h 3195484"/>
              <a:gd name="connsiteX42" fmla="*/ 4562167 w 5407742"/>
              <a:gd name="connsiteY42" fmla="*/ 2231923 h 3195484"/>
              <a:gd name="connsiteX43" fmla="*/ 4542503 w 5407742"/>
              <a:gd name="connsiteY43" fmla="*/ 2290916 h 3195484"/>
              <a:gd name="connsiteX44" fmla="*/ 4513006 w 5407742"/>
              <a:gd name="connsiteY44" fmla="*/ 2320413 h 3195484"/>
              <a:gd name="connsiteX45" fmla="*/ 4483509 w 5407742"/>
              <a:gd name="connsiteY45" fmla="*/ 2408903 h 3195484"/>
              <a:gd name="connsiteX46" fmla="*/ 4473677 w 5407742"/>
              <a:gd name="connsiteY46" fmla="*/ 2438400 h 3195484"/>
              <a:gd name="connsiteX47" fmla="*/ 4454013 w 5407742"/>
              <a:gd name="connsiteY47" fmla="*/ 2467897 h 3195484"/>
              <a:gd name="connsiteX48" fmla="*/ 4444180 w 5407742"/>
              <a:gd name="connsiteY48" fmla="*/ 2507226 h 3195484"/>
              <a:gd name="connsiteX49" fmla="*/ 4434348 w 5407742"/>
              <a:gd name="connsiteY49" fmla="*/ 2536723 h 3195484"/>
              <a:gd name="connsiteX50" fmla="*/ 4424516 w 5407742"/>
              <a:gd name="connsiteY50" fmla="*/ 2585884 h 3195484"/>
              <a:gd name="connsiteX51" fmla="*/ 4404851 w 5407742"/>
              <a:gd name="connsiteY51" fmla="*/ 2644877 h 3195484"/>
              <a:gd name="connsiteX52" fmla="*/ 4375354 w 5407742"/>
              <a:gd name="connsiteY52" fmla="*/ 2674374 h 3195484"/>
              <a:gd name="connsiteX53" fmla="*/ 4355690 w 5407742"/>
              <a:gd name="connsiteY53" fmla="*/ 2703871 h 3195484"/>
              <a:gd name="connsiteX54" fmla="*/ 4316361 w 5407742"/>
              <a:gd name="connsiteY54" fmla="*/ 2713703 h 3195484"/>
              <a:gd name="connsiteX55" fmla="*/ 4286864 w 5407742"/>
              <a:gd name="connsiteY55" fmla="*/ 2733368 h 3195484"/>
              <a:gd name="connsiteX56" fmla="*/ 4267200 w 5407742"/>
              <a:gd name="connsiteY56" fmla="*/ 2792361 h 3195484"/>
              <a:gd name="connsiteX57" fmla="*/ 4257367 w 5407742"/>
              <a:gd name="connsiteY57" fmla="*/ 2821858 h 3195484"/>
              <a:gd name="connsiteX58" fmla="*/ 4247535 w 5407742"/>
              <a:gd name="connsiteY58" fmla="*/ 2871019 h 3195484"/>
              <a:gd name="connsiteX59" fmla="*/ 4198374 w 5407742"/>
              <a:gd name="connsiteY59" fmla="*/ 2920181 h 3195484"/>
              <a:gd name="connsiteX60" fmla="*/ 4168877 w 5407742"/>
              <a:gd name="connsiteY60" fmla="*/ 2949677 h 3195484"/>
              <a:gd name="connsiteX61" fmla="*/ 4149213 w 5407742"/>
              <a:gd name="connsiteY61" fmla="*/ 2979174 h 3195484"/>
              <a:gd name="connsiteX62" fmla="*/ 4119716 w 5407742"/>
              <a:gd name="connsiteY62" fmla="*/ 2989006 h 3195484"/>
              <a:gd name="connsiteX63" fmla="*/ 4050890 w 5407742"/>
              <a:gd name="connsiteY63" fmla="*/ 3087329 h 3195484"/>
              <a:gd name="connsiteX64" fmla="*/ 4031225 w 5407742"/>
              <a:gd name="connsiteY64" fmla="*/ 3116826 h 3195484"/>
              <a:gd name="connsiteX65" fmla="*/ 4011561 w 5407742"/>
              <a:gd name="connsiteY65" fmla="*/ 3146323 h 3195484"/>
              <a:gd name="connsiteX66" fmla="*/ 3923071 w 5407742"/>
              <a:gd name="connsiteY66" fmla="*/ 3195484 h 3195484"/>
              <a:gd name="connsiteX67" fmla="*/ 3647767 w 5407742"/>
              <a:gd name="connsiteY67" fmla="*/ 3185652 h 3195484"/>
              <a:gd name="connsiteX68" fmla="*/ 3637935 w 5407742"/>
              <a:gd name="connsiteY68" fmla="*/ 3156155 h 3195484"/>
              <a:gd name="connsiteX69" fmla="*/ 3618271 w 5407742"/>
              <a:gd name="connsiteY69" fmla="*/ 3106994 h 3195484"/>
              <a:gd name="connsiteX70" fmla="*/ 3588774 w 5407742"/>
              <a:gd name="connsiteY70" fmla="*/ 3048000 h 3195484"/>
              <a:gd name="connsiteX71" fmla="*/ 3529780 w 5407742"/>
              <a:gd name="connsiteY71" fmla="*/ 3008671 h 3195484"/>
              <a:gd name="connsiteX72" fmla="*/ 3470787 w 5407742"/>
              <a:gd name="connsiteY72" fmla="*/ 2989006 h 3195484"/>
              <a:gd name="connsiteX73" fmla="*/ 3451122 w 5407742"/>
              <a:gd name="connsiteY73" fmla="*/ 2959510 h 3195484"/>
              <a:gd name="connsiteX74" fmla="*/ 3421625 w 5407742"/>
              <a:gd name="connsiteY74" fmla="*/ 2949677 h 3195484"/>
              <a:gd name="connsiteX75" fmla="*/ 3392129 w 5407742"/>
              <a:gd name="connsiteY75" fmla="*/ 2930013 h 3195484"/>
              <a:gd name="connsiteX76" fmla="*/ 3372464 w 5407742"/>
              <a:gd name="connsiteY76" fmla="*/ 2861187 h 3195484"/>
              <a:gd name="connsiteX77" fmla="*/ 3342967 w 5407742"/>
              <a:gd name="connsiteY77" fmla="*/ 2841523 h 3195484"/>
              <a:gd name="connsiteX78" fmla="*/ 3303638 w 5407742"/>
              <a:gd name="connsiteY78" fmla="*/ 2753032 h 3195484"/>
              <a:gd name="connsiteX79" fmla="*/ 3274142 w 5407742"/>
              <a:gd name="connsiteY79" fmla="*/ 2723535 h 3195484"/>
              <a:gd name="connsiteX80" fmla="*/ 3224980 w 5407742"/>
              <a:gd name="connsiteY80" fmla="*/ 2664542 h 3195484"/>
              <a:gd name="connsiteX81" fmla="*/ 3165987 w 5407742"/>
              <a:gd name="connsiteY81" fmla="*/ 2625213 h 3195484"/>
              <a:gd name="connsiteX82" fmla="*/ 3106993 w 5407742"/>
              <a:gd name="connsiteY82" fmla="*/ 2576052 h 3195484"/>
              <a:gd name="connsiteX83" fmla="*/ 2910348 w 5407742"/>
              <a:gd name="connsiteY83" fmla="*/ 2585884 h 3195484"/>
              <a:gd name="connsiteX84" fmla="*/ 2890683 w 5407742"/>
              <a:gd name="connsiteY84" fmla="*/ 2615381 h 3195484"/>
              <a:gd name="connsiteX85" fmla="*/ 2861187 w 5407742"/>
              <a:gd name="connsiteY85" fmla="*/ 2635045 h 3195484"/>
              <a:gd name="connsiteX86" fmla="*/ 2841522 w 5407742"/>
              <a:gd name="connsiteY86" fmla="*/ 2674374 h 3195484"/>
              <a:gd name="connsiteX87" fmla="*/ 2831690 w 5407742"/>
              <a:gd name="connsiteY87" fmla="*/ 2703871 h 3195484"/>
              <a:gd name="connsiteX88" fmla="*/ 2802193 w 5407742"/>
              <a:gd name="connsiteY88" fmla="*/ 2713703 h 3195484"/>
              <a:gd name="connsiteX89" fmla="*/ 2743200 w 5407742"/>
              <a:gd name="connsiteY89" fmla="*/ 2753032 h 3195484"/>
              <a:gd name="connsiteX90" fmla="*/ 2684206 w 5407742"/>
              <a:gd name="connsiteY90" fmla="*/ 2802194 h 3195484"/>
              <a:gd name="connsiteX91" fmla="*/ 2625213 w 5407742"/>
              <a:gd name="connsiteY91" fmla="*/ 2821858 h 3195484"/>
              <a:gd name="connsiteX92" fmla="*/ 2595716 w 5407742"/>
              <a:gd name="connsiteY92" fmla="*/ 2841523 h 3195484"/>
              <a:gd name="connsiteX93" fmla="*/ 2546554 w 5407742"/>
              <a:gd name="connsiteY93" fmla="*/ 2851355 h 3195484"/>
              <a:gd name="connsiteX94" fmla="*/ 2507225 w 5407742"/>
              <a:gd name="connsiteY94" fmla="*/ 2861187 h 3195484"/>
              <a:gd name="connsiteX95" fmla="*/ 2477729 w 5407742"/>
              <a:gd name="connsiteY95" fmla="*/ 2871019 h 3195484"/>
              <a:gd name="connsiteX96" fmla="*/ 2349909 w 5407742"/>
              <a:gd name="connsiteY96" fmla="*/ 2900516 h 3195484"/>
              <a:gd name="connsiteX97" fmla="*/ 2320413 w 5407742"/>
              <a:gd name="connsiteY97" fmla="*/ 2910348 h 3195484"/>
              <a:gd name="connsiteX98" fmla="*/ 1868129 w 5407742"/>
              <a:gd name="connsiteY98" fmla="*/ 2900516 h 3195484"/>
              <a:gd name="connsiteX99" fmla="*/ 1838632 w 5407742"/>
              <a:gd name="connsiteY99" fmla="*/ 2880852 h 3195484"/>
              <a:gd name="connsiteX100" fmla="*/ 1809135 w 5407742"/>
              <a:gd name="connsiteY100" fmla="*/ 2871019 h 3195484"/>
              <a:gd name="connsiteX101" fmla="*/ 1700980 w 5407742"/>
              <a:gd name="connsiteY101" fmla="*/ 2792361 h 3195484"/>
              <a:gd name="connsiteX102" fmla="*/ 1632154 w 5407742"/>
              <a:gd name="connsiteY102" fmla="*/ 2753032 h 3195484"/>
              <a:gd name="connsiteX103" fmla="*/ 1582993 w 5407742"/>
              <a:gd name="connsiteY103" fmla="*/ 2743200 h 3195484"/>
              <a:gd name="connsiteX104" fmla="*/ 1553496 w 5407742"/>
              <a:gd name="connsiteY104" fmla="*/ 2713703 h 3195484"/>
              <a:gd name="connsiteX105" fmla="*/ 1524000 w 5407742"/>
              <a:gd name="connsiteY105" fmla="*/ 2703871 h 3195484"/>
              <a:gd name="connsiteX106" fmla="*/ 1494503 w 5407742"/>
              <a:gd name="connsiteY106" fmla="*/ 2684206 h 3195484"/>
              <a:gd name="connsiteX107" fmla="*/ 1465006 w 5407742"/>
              <a:gd name="connsiteY107" fmla="*/ 2674374 h 3195484"/>
              <a:gd name="connsiteX108" fmla="*/ 1406013 w 5407742"/>
              <a:gd name="connsiteY108" fmla="*/ 2644877 h 3195484"/>
              <a:gd name="connsiteX109" fmla="*/ 1317522 w 5407742"/>
              <a:gd name="connsiteY109" fmla="*/ 2576052 h 3195484"/>
              <a:gd name="connsiteX110" fmla="*/ 1288025 w 5407742"/>
              <a:gd name="connsiteY110" fmla="*/ 2566219 h 3195484"/>
              <a:gd name="connsiteX111" fmla="*/ 1199535 w 5407742"/>
              <a:gd name="connsiteY111" fmla="*/ 2546555 h 3195484"/>
              <a:gd name="connsiteX112" fmla="*/ 1130709 w 5407742"/>
              <a:gd name="connsiteY112" fmla="*/ 2497394 h 3195484"/>
              <a:gd name="connsiteX113" fmla="*/ 1071716 w 5407742"/>
              <a:gd name="connsiteY113" fmla="*/ 2458065 h 3195484"/>
              <a:gd name="connsiteX114" fmla="*/ 1022554 w 5407742"/>
              <a:gd name="connsiteY114" fmla="*/ 2408903 h 3195484"/>
              <a:gd name="connsiteX115" fmla="*/ 1002890 w 5407742"/>
              <a:gd name="connsiteY115" fmla="*/ 2379406 h 3195484"/>
              <a:gd name="connsiteX116" fmla="*/ 973393 w 5407742"/>
              <a:gd name="connsiteY116" fmla="*/ 2349910 h 3195484"/>
              <a:gd name="connsiteX117" fmla="*/ 934064 w 5407742"/>
              <a:gd name="connsiteY117" fmla="*/ 2281084 h 3195484"/>
              <a:gd name="connsiteX118" fmla="*/ 875071 w 5407742"/>
              <a:gd name="connsiteY118" fmla="*/ 2241755 h 3195484"/>
              <a:gd name="connsiteX119" fmla="*/ 855406 w 5407742"/>
              <a:gd name="connsiteY119" fmla="*/ 2163097 h 3195484"/>
              <a:gd name="connsiteX120" fmla="*/ 845574 w 5407742"/>
              <a:gd name="connsiteY120" fmla="*/ 2104103 h 3195484"/>
              <a:gd name="connsiteX121" fmla="*/ 776748 w 5407742"/>
              <a:gd name="connsiteY121" fmla="*/ 2025445 h 3195484"/>
              <a:gd name="connsiteX122" fmla="*/ 727587 w 5407742"/>
              <a:gd name="connsiteY122" fmla="*/ 1976284 h 3195484"/>
              <a:gd name="connsiteX123" fmla="*/ 639096 w 5407742"/>
              <a:gd name="connsiteY123" fmla="*/ 1907458 h 3195484"/>
              <a:gd name="connsiteX124" fmla="*/ 609600 w 5407742"/>
              <a:gd name="connsiteY124" fmla="*/ 1887794 h 3195484"/>
              <a:gd name="connsiteX125" fmla="*/ 570271 w 5407742"/>
              <a:gd name="connsiteY125" fmla="*/ 1877961 h 3195484"/>
              <a:gd name="connsiteX126" fmla="*/ 540774 w 5407742"/>
              <a:gd name="connsiteY126" fmla="*/ 1848465 h 3195484"/>
              <a:gd name="connsiteX127" fmla="*/ 521109 w 5407742"/>
              <a:gd name="connsiteY127" fmla="*/ 1818968 h 3195484"/>
              <a:gd name="connsiteX128" fmla="*/ 501445 w 5407742"/>
              <a:gd name="connsiteY128" fmla="*/ 1779639 h 3195484"/>
              <a:gd name="connsiteX129" fmla="*/ 462116 w 5407742"/>
              <a:gd name="connsiteY129" fmla="*/ 1759974 h 3195484"/>
              <a:gd name="connsiteX130" fmla="*/ 432619 w 5407742"/>
              <a:gd name="connsiteY130" fmla="*/ 1730477 h 3195484"/>
              <a:gd name="connsiteX131" fmla="*/ 412954 w 5407742"/>
              <a:gd name="connsiteY131" fmla="*/ 1700981 h 3195484"/>
              <a:gd name="connsiteX132" fmla="*/ 383458 w 5407742"/>
              <a:gd name="connsiteY132" fmla="*/ 1691148 h 3195484"/>
              <a:gd name="connsiteX133" fmla="*/ 353961 w 5407742"/>
              <a:gd name="connsiteY133" fmla="*/ 1632155 h 3195484"/>
              <a:gd name="connsiteX134" fmla="*/ 334296 w 5407742"/>
              <a:gd name="connsiteY134" fmla="*/ 1573161 h 3195484"/>
              <a:gd name="connsiteX135" fmla="*/ 324464 w 5407742"/>
              <a:gd name="connsiteY135" fmla="*/ 1543665 h 3195484"/>
              <a:gd name="connsiteX136" fmla="*/ 294967 w 5407742"/>
              <a:gd name="connsiteY136" fmla="*/ 1524000 h 3195484"/>
              <a:gd name="connsiteX137" fmla="*/ 265471 w 5407742"/>
              <a:gd name="connsiteY137" fmla="*/ 1455174 h 3195484"/>
              <a:gd name="connsiteX138" fmla="*/ 235974 w 5407742"/>
              <a:gd name="connsiteY138" fmla="*/ 1435510 h 3195484"/>
              <a:gd name="connsiteX139" fmla="*/ 226142 w 5407742"/>
              <a:gd name="connsiteY139" fmla="*/ 1396181 h 3195484"/>
              <a:gd name="connsiteX140" fmla="*/ 157316 w 5407742"/>
              <a:gd name="connsiteY140" fmla="*/ 1317523 h 3195484"/>
              <a:gd name="connsiteX141" fmla="*/ 137651 w 5407742"/>
              <a:gd name="connsiteY141" fmla="*/ 1238865 h 3195484"/>
              <a:gd name="connsiteX142" fmla="*/ 117987 w 5407742"/>
              <a:gd name="connsiteY142" fmla="*/ 1209368 h 3195484"/>
              <a:gd name="connsiteX143" fmla="*/ 98322 w 5407742"/>
              <a:gd name="connsiteY143" fmla="*/ 1150374 h 3195484"/>
              <a:gd name="connsiteX144" fmla="*/ 78658 w 5407742"/>
              <a:gd name="connsiteY144" fmla="*/ 1120877 h 3195484"/>
              <a:gd name="connsiteX145" fmla="*/ 58993 w 5407742"/>
              <a:gd name="connsiteY145" fmla="*/ 1052052 h 3195484"/>
              <a:gd name="connsiteX146" fmla="*/ 49161 w 5407742"/>
              <a:gd name="connsiteY146" fmla="*/ 1022555 h 3195484"/>
              <a:gd name="connsiteX147" fmla="*/ 29496 w 5407742"/>
              <a:gd name="connsiteY147" fmla="*/ 934065 h 3195484"/>
              <a:gd name="connsiteX148" fmla="*/ 19664 w 5407742"/>
              <a:gd name="connsiteY148" fmla="*/ 894735 h 3195484"/>
              <a:gd name="connsiteX149" fmla="*/ 0 w 5407742"/>
              <a:gd name="connsiteY149" fmla="*/ 845574 h 319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407742" h="3195484">
                <a:moveTo>
                  <a:pt x="5407742" y="0"/>
                </a:moveTo>
                <a:cubicBezTo>
                  <a:pt x="5385644" y="176770"/>
                  <a:pt x="5409733" y="9706"/>
                  <a:pt x="5388077" y="117987"/>
                </a:cubicBezTo>
                <a:cubicBezTo>
                  <a:pt x="5384167" y="137536"/>
                  <a:pt x="5382570" y="157520"/>
                  <a:pt x="5378245" y="176981"/>
                </a:cubicBezTo>
                <a:cubicBezTo>
                  <a:pt x="5375997" y="187098"/>
                  <a:pt x="5371260" y="196512"/>
                  <a:pt x="5368413" y="206477"/>
                </a:cubicBezTo>
                <a:cubicBezTo>
                  <a:pt x="5364701" y="219470"/>
                  <a:pt x="5363903" y="233385"/>
                  <a:pt x="5358580" y="245806"/>
                </a:cubicBezTo>
                <a:cubicBezTo>
                  <a:pt x="5301394" y="379239"/>
                  <a:pt x="5370520" y="180497"/>
                  <a:pt x="5329083" y="304800"/>
                </a:cubicBezTo>
                <a:cubicBezTo>
                  <a:pt x="5325806" y="324465"/>
                  <a:pt x="5323161" y="344245"/>
                  <a:pt x="5319251" y="363794"/>
                </a:cubicBezTo>
                <a:cubicBezTo>
                  <a:pt x="5311821" y="400947"/>
                  <a:pt x="5302297" y="424487"/>
                  <a:pt x="5289754" y="462116"/>
                </a:cubicBezTo>
                <a:cubicBezTo>
                  <a:pt x="5286477" y="471948"/>
                  <a:pt x="5282436" y="481558"/>
                  <a:pt x="5279922" y="491613"/>
                </a:cubicBezTo>
                <a:cubicBezTo>
                  <a:pt x="5276645" y="504723"/>
                  <a:pt x="5273973" y="517999"/>
                  <a:pt x="5270090" y="530942"/>
                </a:cubicBezTo>
                <a:cubicBezTo>
                  <a:pt x="5264134" y="550796"/>
                  <a:pt x="5256980" y="570271"/>
                  <a:pt x="5250425" y="589935"/>
                </a:cubicBezTo>
                <a:cubicBezTo>
                  <a:pt x="5247148" y="599767"/>
                  <a:pt x="5243107" y="609377"/>
                  <a:pt x="5240593" y="619432"/>
                </a:cubicBezTo>
                <a:cubicBezTo>
                  <a:pt x="5237970" y="629926"/>
                  <a:pt x="5212550" y="740154"/>
                  <a:pt x="5201264" y="757084"/>
                </a:cubicBezTo>
                <a:lnTo>
                  <a:pt x="5181600" y="786581"/>
                </a:lnTo>
                <a:cubicBezTo>
                  <a:pt x="5176611" y="806536"/>
                  <a:pt x="5170397" y="835660"/>
                  <a:pt x="5161935" y="855406"/>
                </a:cubicBezTo>
                <a:cubicBezTo>
                  <a:pt x="5156161" y="868878"/>
                  <a:pt x="5149543" y="882009"/>
                  <a:pt x="5142271" y="894735"/>
                </a:cubicBezTo>
                <a:cubicBezTo>
                  <a:pt x="5129031" y="917905"/>
                  <a:pt x="5108181" y="942460"/>
                  <a:pt x="5093109" y="963561"/>
                </a:cubicBezTo>
                <a:cubicBezTo>
                  <a:pt x="5086241" y="973177"/>
                  <a:pt x="5080000" y="983226"/>
                  <a:pt x="5073445" y="993058"/>
                </a:cubicBezTo>
                <a:cubicBezTo>
                  <a:pt x="5070168" y="1009445"/>
                  <a:pt x="5071087" y="1027272"/>
                  <a:pt x="5063613" y="1042219"/>
                </a:cubicBezTo>
                <a:cubicBezTo>
                  <a:pt x="5057394" y="1054656"/>
                  <a:pt x="5039763" y="1059009"/>
                  <a:pt x="5034116" y="1071716"/>
                </a:cubicBezTo>
                <a:cubicBezTo>
                  <a:pt x="4963464" y="1230680"/>
                  <a:pt x="5070239" y="1061776"/>
                  <a:pt x="5004619" y="1160206"/>
                </a:cubicBezTo>
                <a:cubicBezTo>
                  <a:pt x="5001342" y="1170038"/>
                  <a:pt x="4999422" y="1180433"/>
                  <a:pt x="4994787" y="1189703"/>
                </a:cubicBezTo>
                <a:cubicBezTo>
                  <a:pt x="4989502" y="1200272"/>
                  <a:pt x="4979777" y="1208338"/>
                  <a:pt x="4975122" y="1219200"/>
                </a:cubicBezTo>
                <a:cubicBezTo>
                  <a:pt x="4969799" y="1231621"/>
                  <a:pt x="4969002" y="1245536"/>
                  <a:pt x="4965290" y="1258529"/>
                </a:cubicBezTo>
                <a:cubicBezTo>
                  <a:pt x="4962443" y="1268494"/>
                  <a:pt x="4958305" y="1278061"/>
                  <a:pt x="4955458" y="1288026"/>
                </a:cubicBezTo>
                <a:cubicBezTo>
                  <a:pt x="4951746" y="1301019"/>
                  <a:pt x="4950948" y="1314934"/>
                  <a:pt x="4945625" y="1327355"/>
                </a:cubicBezTo>
                <a:cubicBezTo>
                  <a:pt x="4940970" y="1338216"/>
                  <a:pt x="4932516" y="1347020"/>
                  <a:pt x="4925961" y="1356852"/>
                </a:cubicBezTo>
                <a:cubicBezTo>
                  <a:pt x="4904414" y="1464590"/>
                  <a:pt x="4931357" y="1352296"/>
                  <a:pt x="4896464" y="1445342"/>
                </a:cubicBezTo>
                <a:cubicBezTo>
                  <a:pt x="4891719" y="1457995"/>
                  <a:pt x="4892675" y="1472584"/>
                  <a:pt x="4886632" y="1484671"/>
                </a:cubicBezTo>
                <a:cubicBezTo>
                  <a:pt x="4863110" y="1531715"/>
                  <a:pt x="4850177" y="1540791"/>
                  <a:pt x="4817806" y="1573161"/>
                </a:cubicBezTo>
                <a:cubicBezTo>
                  <a:pt x="4811251" y="1586271"/>
                  <a:pt x="4803916" y="1599018"/>
                  <a:pt x="4798142" y="1612490"/>
                </a:cubicBezTo>
                <a:cubicBezTo>
                  <a:pt x="4794059" y="1622016"/>
                  <a:pt x="4792944" y="1632717"/>
                  <a:pt x="4788309" y="1641987"/>
                </a:cubicBezTo>
                <a:cubicBezTo>
                  <a:pt x="4783024" y="1652556"/>
                  <a:pt x="4775200" y="1661652"/>
                  <a:pt x="4768645" y="1671484"/>
                </a:cubicBezTo>
                <a:cubicBezTo>
                  <a:pt x="4762090" y="1700981"/>
                  <a:pt x="4756309" y="1730660"/>
                  <a:pt x="4748980" y="1759974"/>
                </a:cubicBezTo>
                <a:cubicBezTo>
                  <a:pt x="4746466" y="1770029"/>
                  <a:pt x="4741995" y="1779506"/>
                  <a:pt x="4739148" y="1789471"/>
                </a:cubicBezTo>
                <a:cubicBezTo>
                  <a:pt x="4735436" y="1802464"/>
                  <a:pt x="4733199" y="1815857"/>
                  <a:pt x="4729316" y="1828800"/>
                </a:cubicBezTo>
                <a:cubicBezTo>
                  <a:pt x="4723360" y="1848654"/>
                  <a:pt x="4721149" y="1870547"/>
                  <a:pt x="4709651" y="1887794"/>
                </a:cubicBezTo>
                <a:lnTo>
                  <a:pt x="4670322" y="1946787"/>
                </a:lnTo>
                <a:cubicBezTo>
                  <a:pt x="4639625" y="2038880"/>
                  <a:pt x="4689912" y="1902672"/>
                  <a:pt x="4630993" y="2005781"/>
                </a:cubicBezTo>
                <a:cubicBezTo>
                  <a:pt x="4624289" y="2017514"/>
                  <a:pt x="4626484" y="2032690"/>
                  <a:pt x="4621161" y="2045110"/>
                </a:cubicBezTo>
                <a:cubicBezTo>
                  <a:pt x="4616506" y="2055971"/>
                  <a:pt x="4608051" y="2064774"/>
                  <a:pt x="4601496" y="2074606"/>
                </a:cubicBezTo>
                <a:cubicBezTo>
                  <a:pt x="4598219" y="2084438"/>
                  <a:pt x="4594178" y="2094048"/>
                  <a:pt x="4591664" y="2104103"/>
                </a:cubicBezTo>
                <a:cubicBezTo>
                  <a:pt x="4576063" y="2166509"/>
                  <a:pt x="4586643" y="2158493"/>
                  <a:pt x="4562167" y="2231923"/>
                </a:cubicBezTo>
                <a:cubicBezTo>
                  <a:pt x="4555612" y="2251587"/>
                  <a:pt x="4557160" y="2276259"/>
                  <a:pt x="4542503" y="2290916"/>
                </a:cubicBezTo>
                <a:lnTo>
                  <a:pt x="4513006" y="2320413"/>
                </a:lnTo>
                <a:lnTo>
                  <a:pt x="4483509" y="2408903"/>
                </a:lnTo>
                <a:cubicBezTo>
                  <a:pt x="4480232" y="2418735"/>
                  <a:pt x="4479426" y="2429776"/>
                  <a:pt x="4473677" y="2438400"/>
                </a:cubicBezTo>
                <a:lnTo>
                  <a:pt x="4454013" y="2467897"/>
                </a:lnTo>
                <a:cubicBezTo>
                  <a:pt x="4450735" y="2481007"/>
                  <a:pt x="4447892" y="2494233"/>
                  <a:pt x="4444180" y="2507226"/>
                </a:cubicBezTo>
                <a:cubicBezTo>
                  <a:pt x="4441333" y="2517191"/>
                  <a:pt x="4436862" y="2526668"/>
                  <a:pt x="4434348" y="2536723"/>
                </a:cubicBezTo>
                <a:cubicBezTo>
                  <a:pt x="4430295" y="2552936"/>
                  <a:pt x="4428913" y="2569761"/>
                  <a:pt x="4424516" y="2585884"/>
                </a:cubicBezTo>
                <a:cubicBezTo>
                  <a:pt x="4419062" y="2605882"/>
                  <a:pt x="4419508" y="2630220"/>
                  <a:pt x="4404851" y="2644877"/>
                </a:cubicBezTo>
                <a:cubicBezTo>
                  <a:pt x="4395019" y="2654709"/>
                  <a:pt x="4384256" y="2663692"/>
                  <a:pt x="4375354" y="2674374"/>
                </a:cubicBezTo>
                <a:cubicBezTo>
                  <a:pt x="4367789" y="2683452"/>
                  <a:pt x="4365522" y="2697316"/>
                  <a:pt x="4355690" y="2703871"/>
                </a:cubicBezTo>
                <a:cubicBezTo>
                  <a:pt x="4344446" y="2711367"/>
                  <a:pt x="4329471" y="2710426"/>
                  <a:pt x="4316361" y="2713703"/>
                </a:cubicBezTo>
                <a:cubicBezTo>
                  <a:pt x="4306529" y="2720258"/>
                  <a:pt x="4293127" y="2723347"/>
                  <a:pt x="4286864" y="2733368"/>
                </a:cubicBezTo>
                <a:cubicBezTo>
                  <a:pt x="4275878" y="2750945"/>
                  <a:pt x="4273755" y="2772697"/>
                  <a:pt x="4267200" y="2792361"/>
                </a:cubicBezTo>
                <a:cubicBezTo>
                  <a:pt x="4263922" y="2802193"/>
                  <a:pt x="4259400" y="2811695"/>
                  <a:pt x="4257367" y="2821858"/>
                </a:cubicBezTo>
                <a:cubicBezTo>
                  <a:pt x="4254090" y="2838245"/>
                  <a:pt x="4253403" y="2855371"/>
                  <a:pt x="4247535" y="2871019"/>
                </a:cubicBezTo>
                <a:cubicBezTo>
                  <a:pt x="4234426" y="2905978"/>
                  <a:pt x="4224593" y="2898332"/>
                  <a:pt x="4198374" y="2920181"/>
                </a:cubicBezTo>
                <a:cubicBezTo>
                  <a:pt x="4187692" y="2929083"/>
                  <a:pt x="4177779" y="2938995"/>
                  <a:pt x="4168877" y="2949677"/>
                </a:cubicBezTo>
                <a:cubicBezTo>
                  <a:pt x="4161312" y="2958755"/>
                  <a:pt x="4158440" y="2971792"/>
                  <a:pt x="4149213" y="2979174"/>
                </a:cubicBezTo>
                <a:cubicBezTo>
                  <a:pt x="4141120" y="2985648"/>
                  <a:pt x="4129548" y="2985729"/>
                  <a:pt x="4119716" y="2989006"/>
                </a:cubicBezTo>
                <a:cubicBezTo>
                  <a:pt x="4076036" y="3047245"/>
                  <a:pt x="4099313" y="3014695"/>
                  <a:pt x="4050890" y="3087329"/>
                </a:cubicBezTo>
                <a:lnTo>
                  <a:pt x="4031225" y="3116826"/>
                </a:lnTo>
                <a:cubicBezTo>
                  <a:pt x="4024670" y="3126658"/>
                  <a:pt x="4021393" y="3139768"/>
                  <a:pt x="4011561" y="3146323"/>
                </a:cubicBezTo>
                <a:cubicBezTo>
                  <a:pt x="3943944" y="3191401"/>
                  <a:pt x="3974988" y="3178178"/>
                  <a:pt x="3923071" y="3195484"/>
                </a:cubicBezTo>
                <a:cubicBezTo>
                  <a:pt x="3831303" y="3192207"/>
                  <a:pt x="3738732" y="3198199"/>
                  <a:pt x="3647767" y="3185652"/>
                </a:cubicBezTo>
                <a:cubicBezTo>
                  <a:pt x="3637500" y="3184236"/>
                  <a:pt x="3641574" y="3165859"/>
                  <a:pt x="3637935" y="3156155"/>
                </a:cubicBezTo>
                <a:cubicBezTo>
                  <a:pt x="3631738" y="3139629"/>
                  <a:pt x="3624468" y="3123520"/>
                  <a:pt x="3618271" y="3106994"/>
                </a:cubicBezTo>
                <a:cubicBezTo>
                  <a:pt x="3609954" y="3084814"/>
                  <a:pt x="3608198" y="3064996"/>
                  <a:pt x="3588774" y="3048000"/>
                </a:cubicBezTo>
                <a:cubicBezTo>
                  <a:pt x="3570988" y="3032437"/>
                  <a:pt x="3552201" y="3016145"/>
                  <a:pt x="3529780" y="3008671"/>
                </a:cubicBezTo>
                <a:lnTo>
                  <a:pt x="3470787" y="2989006"/>
                </a:lnTo>
                <a:cubicBezTo>
                  <a:pt x="3464232" y="2979174"/>
                  <a:pt x="3460349" y="2966892"/>
                  <a:pt x="3451122" y="2959510"/>
                </a:cubicBezTo>
                <a:cubicBezTo>
                  <a:pt x="3443029" y="2953036"/>
                  <a:pt x="3430895" y="2954312"/>
                  <a:pt x="3421625" y="2949677"/>
                </a:cubicBezTo>
                <a:cubicBezTo>
                  <a:pt x="3411056" y="2944392"/>
                  <a:pt x="3401961" y="2936568"/>
                  <a:pt x="3392129" y="2930013"/>
                </a:cubicBezTo>
                <a:cubicBezTo>
                  <a:pt x="3391487" y="2927447"/>
                  <a:pt x="3377592" y="2867596"/>
                  <a:pt x="3372464" y="2861187"/>
                </a:cubicBezTo>
                <a:cubicBezTo>
                  <a:pt x="3365082" y="2851960"/>
                  <a:pt x="3352799" y="2848078"/>
                  <a:pt x="3342967" y="2841523"/>
                </a:cubicBezTo>
                <a:cubicBezTo>
                  <a:pt x="3328675" y="2798646"/>
                  <a:pt x="3329608" y="2784197"/>
                  <a:pt x="3303638" y="2753032"/>
                </a:cubicBezTo>
                <a:cubicBezTo>
                  <a:pt x="3294736" y="2742350"/>
                  <a:pt x="3283044" y="2734217"/>
                  <a:pt x="3274142" y="2723535"/>
                </a:cubicBezTo>
                <a:cubicBezTo>
                  <a:pt x="3244245" y="2687659"/>
                  <a:pt x="3265796" y="2696288"/>
                  <a:pt x="3224980" y="2664542"/>
                </a:cubicBezTo>
                <a:cubicBezTo>
                  <a:pt x="3206325" y="2650032"/>
                  <a:pt x="3182699" y="2641925"/>
                  <a:pt x="3165987" y="2625213"/>
                </a:cubicBezTo>
                <a:cubicBezTo>
                  <a:pt x="3128134" y="2587360"/>
                  <a:pt x="3148060" y="2603429"/>
                  <a:pt x="3106993" y="2576052"/>
                </a:cubicBezTo>
                <a:cubicBezTo>
                  <a:pt x="3041445" y="2579329"/>
                  <a:pt x="2974920" y="2574144"/>
                  <a:pt x="2910348" y="2585884"/>
                </a:cubicBezTo>
                <a:cubicBezTo>
                  <a:pt x="2898722" y="2587998"/>
                  <a:pt x="2899039" y="2607025"/>
                  <a:pt x="2890683" y="2615381"/>
                </a:cubicBezTo>
                <a:cubicBezTo>
                  <a:pt x="2882327" y="2623737"/>
                  <a:pt x="2871019" y="2628490"/>
                  <a:pt x="2861187" y="2635045"/>
                </a:cubicBezTo>
                <a:cubicBezTo>
                  <a:pt x="2854632" y="2648155"/>
                  <a:pt x="2847296" y="2660902"/>
                  <a:pt x="2841522" y="2674374"/>
                </a:cubicBezTo>
                <a:cubicBezTo>
                  <a:pt x="2837439" y="2683900"/>
                  <a:pt x="2839019" y="2696542"/>
                  <a:pt x="2831690" y="2703871"/>
                </a:cubicBezTo>
                <a:cubicBezTo>
                  <a:pt x="2824361" y="2711200"/>
                  <a:pt x="2812025" y="2710426"/>
                  <a:pt x="2802193" y="2713703"/>
                </a:cubicBezTo>
                <a:cubicBezTo>
                  <a:pt x="2782529" y="2726813"/>
                  <a:pt x="2759912" y="2736320"/>
                  <a:pt x="2743200" y="2753032"/>
                </a:cubicBezTo>
                <a:cubicBezTo>
                  <a:pt x="2724677" y="2771555"/>
                  <a:pt x="2708845" y="2791243"/>
                  <a:pt x="2684206" y="2802194"/>
                </a:cubicBezTo>
                <a:cubicBezTo>
                  <a:pt x="2665265" y="2810612"/>
                  <a:pt x="2625213" y="2821858"/>
                  <a:pt x="2625213" y="2821858"/>
                </a:cubicBezTo>
                <a:cubicBezTo>
                  <a:pt x="2615381" y="2828413"/>
                  <a:pt x="2606781" y="2837374"/>
                  <a:pt x="2595716" y="2841523"/>
                </a:cubicBezTo>
                <a:cubicBezTo>
                  <a:pt x="2580068" y="2847391"/>
                  <a:pt x="2562868" y="2847730"/>
                  <a:pt x="2546554" y="2851355"/>
                </a:cubicBezTo>
                <a:cubicBezTo>
                  <a:pt x="2533363" y="2854286"/>
                  <a:pt x="2520218" y="2857475"/>
                  <a:pt x="2507225" y="2861187"/>
                </a:cubicBezTo>
                <a:cubicBezTo>
                  <a:pt x="2497260" y="2864034"/>
                  <a:pt x="2487783" y="2868505"/>
                  <a:pt x="2477729" y="2871019"/>
                </a:cubicBezTo>
                <a:cubicBezTo>
                  <a:pt x="2450481" y="2877831"/>
                  <a:pt x="2385265" y="2890414"/>
                  <a:pt x="2349909" y="2900516"/>
                </a:cubicBezTo>
                <a:cubicBezTo>
                  <a:pt x="2339944" y="2903363"/>
                  <a:pt x="2330245" y="2907071"/>
                  <a:pt x="2320413" y="2910348"/>
                </a:cubicBezTo>
                <a:cubicBezTo>
                  <a:pt x="2169652" y="2907071"/>
                  <a:pt x="2018644" y="2909731"/>
                  <a:pt x="1868129" y="2900516"/>
                </a:cubicBezTo>
                <a:cubicBezTo>
                  <a:pt x="1856334" y="2899794"/>
                  <a:pt x="1849201" y="2886137"/>
                  <a:pt x="1838632" y="2880852"/>
                </a:cubicBezTo>
                <a:cubicBezTo>
                  <a:pt x="1829362" y="2876217"/>
                  <a:pt x="1818967" y="2874297"/>
                  <a:pt x="1809135" y="2871019"/>
                </a:cubicBezTo>
                <a:cubicBezTo>
                  <a:pt x="1724035" y="2800102"/>
                  <a:pt x="1780622" y="2842136"/>
                  <a:pt x="1700980" y="2792361"/>
                </a:cubicBezTo>
                <a:cubicBezTo>
                  <a:pt x="1676323" y="2776951"/>
                  <a:pt x="1660922" y="2762621"/>
                  <a:pt x="1632154" y="2753032"/>
                </a:cubicBezTo>
                <a:cubicBezTo>
                  <a:pt x="1616300" y="2747747"/>
                  <a:pt x="1599380" y="2746477"/>
                  <a:pt x="1582993" y="2743200"/>
                </a:cubicBezTo>
                <a:cubicBezTo>
                  <a:pt x="1573161" y="2733368"/>
                  <a:pt x="1565066" y="2721416"/>
                  <a:pt x="1553496" y="2713703"/>
                </a:cubicBezTo>
                <a:cubicBezTo>
                  <a:pt x="1544873" y="2707954"/>
                  <a:pt x="1533270" y="2708506"/>
                  <a:pt x="1524000" y="2703871"/>
                </a:cubicBezTo>
                <a:cubicBezTo>
                  <a:pt x="1513431" y="2698586"/>
                  <a:pt x="1505072" y="2689491"/>
                  <a:pt x="1494503" y="2684206"/>
                </a:cubicBezTo>
                <a:cubicBezTo>
                  <a:pt x="1485233" y="2679571"/>
                  <a:pt x="1474276" y="2679009"/>
                  <a:pt x="1465006" y="2674374"/>
                </a:cubicBezTo>
                <a:cubicBezTo>
                  <a:pt x="1388755" y="2636250"/>
                  <a:pt x="1480162" y="2669596"/>
                  <a:pt x="1406013" y="2644877"/>
                </a:cubicBezTo>
                <a:cubicBezTo>
                  <a:pt x="1380562" y="2619427"/>
                  <a:pt x="1352804" y="2587813"/>
                  <a:pt x="1317522" y="2576052"/>
                </a:cubicBezTo>
                <a:cubicBezTo>
                  <a:pt x="1307690" y="2572774"/>
                  <a:pt x="1298142" y="2568467"/>
                  <a:pt x="1288025" y="2566219"/>
                </a:cubicBezTo>
                <a:cubicBezTo>
                  <a:pt x="1184190" y="2543144"/>
                  <a:pt x="1265943" y="2568690"/>
                  <a:pt x="1199535" y="2546555"/>
                </a:cubicBezTo>
                <a:cubicBezTo>
                  <a:pt x="1103627" y="2482615"/>
                  <a:pt x="1252678" y="2582772"/>
                  <a:pt x="1130709" y="2497394"/>
                </a:cubicBezTo>
                <a:cubicBezTo>
                  <a:pt x="1111348" y="2483841"/>
                  <a:pt x="1071716" y="2458065"/>
                  <a:pt x="1071716" y="2458065"/>
                </a:cubicBezTo>
                <a:cubicBezTo>
                  <a:pt x="1019273" y="2379402"/>
                  <a:pt x="1088106" y="2474456"/>
                  <a:pt x="1022554" y="2408903"/>
                </a:cubicBezTo>
                <a:cubicBezTo>
                  <a:pt x="1014198" y="2400547"/>
                  <a:pt x="1010455" y="2388484"/>
                  <a:pt x="1002890" y="2379406"/>
                </a:cubicBezTo>
                <a:cubicBezTo>
                  <a:pt x="993988" y="2368724"/>
                  <a:pt x="983225" y="2359742"/>
                  <a:pt x="973393" y="2349910"/>
                </a:cubicBezTo>
                <a:cubicBezTo>
                  <a:pt x="963134" y="2319133"/>
                  <a:pt x="962261" y="2306148"/>
                  <a:pt x="934064" y="2281084"/>
                </a:cubicBezTo>
                <a:cubicBezTo>
                  <a:pt x="916400" y="2265383"/>
                  <a:pt x="875071" y="2241755"/>
                  <a:pt x="875071" y="2241755"/>
                </a:cubicBezTo>
                <a:cubicBezTo>
                  <a:pt x="868516" y="2215536"/>
                  <a:pt x="859849" y="2189756"/>
                  <a:pt x="855406" y="2163097"/>
                </a:cubicBezTo>
                <a:cubicBezTo>
                  <a:pt x="852129" y="2143432"/>
                  <a:pt x="853242" y="2122505"/>
                  <a:pt x="845574" y="2104103"/>
                </a:cubicBezTo>
                <a:cubicBezTo>
                  <a:pt x="823515" y="2051161"/>
                  <a:pt x="813997" y="2050278"/>
                  <a:pt x="776748" y="2025445"/>
                </a:cubicBezTo>
                <a:cubicBezTo>
                  <a:pt x="736226" y="1964663"/>
                  <a:pt x="781217" y="2023956"/>
                  <a:pt x="727587" y="1976284"/>
                </a:cubicBezTo>
                <a:cubicBezTo>
                  <a:pt x="648001" y="1905540"/>
                  <a:pt x="699919" y="1927732"/>
                  <a:pt x="639096" y="1907458"/>
                </a:cubicBezTo>
                <a:cubicBezTo>
                  <a:pt x="629264" y="1900903"/>
                  <a:pt x="620461" y="1892449"/>
                  <a:pt x="609600" y="1887794"/>
                </a:cubicBezTo>
                <a:cubicBezTo>
                  <a:pt x="597179" y="1882471"/>
                  <a:pt x="582004" y="1884665"/>
                  <a:pt x="570271" y="1877961"/>
                </a:cubicBezTo>
                <a:cubicBezTo>
                  <a:pt x="558198" y="1871062"/>
                  <a:pt x="549676" y="1859147"/>
                  <a:pt x="540774" y="1848465"/>
                </a:cubicBezTo>
                <a:cubicBezTo>
                  <a:pt x="533209" y="1839387"/>
                  <a:pt x="526972" y="1829228"/>
                  <a:pt x="521109" y="1818968"/>
                </a:cubicBezTo>
                <a:cubicBezTo>
                  <a:pt x="513837" y="1806242"/>
                  <a:pt x="511809" y="1790003"/>
                  <a:pt x="501445" y="1779639"/>
                </a:cubicBezTo>
                <a:cubicBezTo>
                  <a:pt x="491081" y="1769275"/>
                  <a:pt x="474043" y="1768493"/>
                  <a:pt x="462116" y="1759974"/>
                </a:cubicBezTo>
                <a:cubicBezTo>
                  <a:pt x="450801" y="1751892"/>
                  <a:pt x="441521" y="1741159"/>
                  <a:pt x="432619" y="1730477"/>
                </a:cubicBezTo>
                <a:cubicBezTo>
                  <a:pt x="425054" y="1721399"/>
                  <a:pt x="422181" y="1708363"/>
                  <a:pt x="412954" y="1700981"/>
                </a:cubicBezTo>
                <a:cubicBezTo>
                  <a:pt x="404861" y="1694507"/>
                  <a:pt x="393290" y="1694426"/>
                  <a:pt x="383458" y="1691148"/>
                </a:cubicBezTo>
                <a:cubicBezTo>
                  <a:pt x="347591" y="1583558"/>
                  <a:pt x="404796" y="1746536"/>
                  <a:pt x="353961" y="1632155"/>
                </a:cubicBezTo>
                <a:cubicBezTo>
                  <a:pt x="345542" y="1613213"/>
                  <a:pt x="340851" y="1592826"/>
                  <a:pt x="334296" y="1573161"/>
                </a:cubicBezTo>
                <a:cubicBezTo>
                  <a:pt x="331019" y="1563329"/>
                  <a:pt x="333087" y="1549414"/>
                  <a:pt x="324464" y="1543665"/>
                </a:cubicBezTo>
                <a:lnTo>
                  <a:pt x="294967" y="1524000"/>
                </a:lnTo>
                <a:cubicBezTo>
                  <a:pt x="287446" y="1493914"/>
                  <a:pt x="288104" y="1477807"/>
                  <a:pt x="265471" y="1455174"/>
                </a:cubicBezTo>
                <a:cubicBezTo>
                  <a:pt x="257115" y="1446818"/>
                  <a:pt x="245806" y="1442065"/>
                  <a:pt x="235974" y="1435510"/>
                </a:cubicBezTo>
                <a:cubicBezTo>
                  <a:pt x="232697" y="1422400"/>
                  <a:pt x="232185" y="1408268"/>
                  <a:pt x="226142" y="1396181"/>
                </a:cubicBezTo>
                <a:cubicBezTo>
                  <a:pt x="197464" y="1338825"/>
                  <a:pt x="197875" y="1344561"/>
                  <a:pt x="157316" y="1317523"/>
                </a:cubicBezTo>
                <a:cubicBezTo>
                  <a:pt x="153576" y="1298826"/>
                  <a:pt x="147728" y="1259020"/>
                  <a:pt x="137651" y="1238865"/>
                </a:cubicBezTo>
                <a:cubicBezTo>
                  <a:pt x="132366" y="1228296"/>
                  <a:pt x="122786" y="1220166"/>
                  <a:pt x="117987" y="1209368"/>
                </a:cubicBezTo>
                <a:cubicBezTo>
                  <a:pt x="109568" y="1190426"/>
                  <a:pt x="109820" y="1167621"/>
                  <a:pt x="98322" y="1150374"/>
                </a:cubicBezTo>
                <a:cubicBezTo>
                  <a:pt x="91767" y="1140542"/>
                  <a:pt x="83943" y="1131446"/>
                  <a:pt x="78658" y="1120877"/>
                </a:cubicBezTo>
                <a:cubicBezTo>
                  <a:pt x="70797" y="1105154"/>
                  <a:pt x="63196" y="1066762"/>
                  <a:pt x="58993" y="1052052"/>
                </a:cubicBezTo>
                <a:cubicBezTo>
                  <a:pt x="56146" y="1042087"/>
                  <a:pt x="52008" y="1032520"/>
                  <a:pt x="49161" y="1022555"/>
                </a:cubicBezTo>
                <a:cubicBezTo>
                  <a:pt x="37175" y="980603"/>
                  <a:pt x="39631" y="979670"/>
                  <a:pt x="29496" y="934065"/>
                </a:cubicBezTo>
                <a:cubicBezTo>
                  <a:pt x="26564" y="920873"/>
                  <a:pt x="22595" y="907927"/>
                  <a:pt x="19664" y="894735"/>
                </a:cubicBezTo>
                <a:cubicBezTo>
                  <a:pt x="8026" y="842360"/>
                  <a:pt x="26772" y="845574"/>
                  <a:pt x="0" y="845574"/>
                </a:cubicBezTo>
              </a:path>
            </a:pathLst>
          </a:custGeom>
          <a:gradFill>
            <a:gsLst>
              <a:gs pos="100000">
                <a:schemeClr val="accent1">
                  <a:lumMod val="0"/>
                  <a:lumOff val="100000"/>
                </a:schemeClr>
              </a:gs>
              <a:gs pos="100000">
                <a:schemeClr val="accent1">
                  <a:lumMod val="100000"/>
                </a:schemeClr>
              </a:gs>
            </a:gsLst>
            <a:path path="rect">
              <a:fillToRect r="100000" b="100000"/>
            </a:path>
          </a:gradFill>
          <a:ln>
            <a:gradFill flip="none" rotWithShape="1">
              <a:gsLst>
                <a:gs pos="0">
                  <a:schemeClr val="accent1"/>
                </a:gs>
                <a:gs pos="35000">
                  <a:schemeClr val="accent1">
                    <a:lumMod val="0"/>
                    <a:lumOff val="100000"/>
                  </a:schemeClr>
                </a:gs>
                <a:gs pos="100000">
                  <a:schemeClr val="accent1">
                    <a:lumMod val="100000"/>
                  </a:schemeClr>
                </a:gs>
              </a:gsLst>
              <a:path path="rect">
                <a:fillToRect r="100000" b="100000"/>
              </a:path>
              <a:tileRect l="-100000" t="-100000"/>
            </a:gra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191" name="Rectangle 7190"/>
          <p:cNvSpPr/>
          <p:nvPr/>
        </p:nvSpPr>
        <p:spPr>
          <a:xfrm>
            <a:off x="5715000" y="1295400"/>
            <a:ext cx="2438400" cy="16764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7197" name="Group 7196"/>
          <p:cNvGrpSpPr/>
          <p:nvPr/>
        </p:nvGrpSpPr>
        <p:grpSpPr>
          <a:xfrm>
            <a:off x="1371600" y="2771468"/>
            <a:ext cx="5762625" cy="3019732"/>
            <a:chOff x="1143000" y="2819400"/>
            <a:chExt cx="5762625" cy="3019732"/>
          </a:xfrm>
        </p:grpSpPr>
        <p:grpSp>
          <p:nvGrpSpPr>
            <p:cNvPr id="7190" name="Group 7189"/>
            <p:cNvGrpSpPr/>
            <p:nvPr/>
          </p:nvGrpSpPr>
          <p:grpSpPr>
            <a:xfrm>
              <a:off x="1143000" y="2819400"/>
              <a:ext cx="5410200" cy="2819400"/>
              <a:chOff x="1143000" y="2819400"/>
              <a:chExt cx="5410200" cy="2819400"/>
            </a:xfrm>
          </p:grpSpPr>
          <p:sp>
            <p:nvSpPr>
              <p:cNvPr id="7185" name="Rectangle 7184"/>
              <p:cNvSpPr/>
              <p:nvPr/>
            </p:nvSpPr>
            <p:spPr>
              <a:xfrm>
                <a:off x="1143000" y="2819400"/>
                <a:ext cx="5410200" cy="259080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7187" name="Straight Connector 7186"/>
              <p:cNvCxnSpPr/>
              <p:nvPr/>
            </p:nvCxnSpPr>
            <p:spPr>
              <a:xfrm>
                <a:off x="6553200" y="4572000"/>
                <a:ext cx="0" cy="1066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7192" name="TextBox 7191"/>
            <p:cNvSpPr txBox="1"/>
            <p:nvPr/>
          </p:nvSpPr>
          <p:spPr>
            <a:xfrm>
              <a:off x="6219825" y="5623688"/>
              <a:ext cx="685800" cy="215444"/>
            </a:xfrm>
            <a:prstGeom prst="rect">
              <a:avLst/>
            </a:prstGeom>
            <a:noFill/>
          </p:spPr>
          <p:txBody>
            <a:bodyPr wrap="square" rtlCol="0">
              <a:spAutoFit/>
            </a:bodyPr>
            <a:lstStyle/>
            <a:p>
              <a:r>
                <a:rPr lang="en-GB" sz="800" dirty="0"/>
                <a:t>Threshold</a:t>
              </a:r>
              <a:endParaRPr lang="en-IN" sz="800" dirty="0"/>
            </a:p>
          </p:txBody>
        </p:sp>
      </p:grpSp>
      <p:cxnSp>
        <p:nvCxnSpPr>
          <p:cNvPr id="7194" name="Straight Connector 7193"/>
          <p:cNvCxnSpPr/>
          <p:nvPr/>
        </p:nvCxnSpPr>
        <p:spPr>
          <a:xfrm>
            <a:off x="1295400" y="3200400"/>
            <a:ext cx="0" cy="2531010"/>
          </a:xfrm>
          <a:prstGeom prst="line">
            <a:avLst/>
          </a:prstGeom>
          <a:ln w="12700"/>
        </p:spPr>
        <p:style>
          <a:lnRef idx="2">
            <a:schemeClr val="accent6"/>
          </a:lnRef>
          <a:fillRef idx="0">
            <a:schemeClr val="accent6"/>
          </a:fillRef>
          <a:effectRef idx="1">
            <a:schemeClr val="accent6"/>
          </a:effectRef>
          <a:fontRef idx="minor">
            <a:schemeClr val="tx1"/>
          </a:fontRef>
        </p:style>
      </p:cxnSp>
      <p:sp>
        <p:nvSpPr>
          <p:cNvPr id="7195" name="TextBox 7194"/>
          <p:cNvSpPr txBox="1"/>
          <p:nvPr/>
        </p:nvSpPr>
        <p:spPr>
          <a:xfrm rot="16200000">
            <a:off x="510970" y="4146853"/>
            <a:ext cx="1143000" cy="246221"/>
          </a:xfrm>
          <a:prstGeom prst="rect">
            <a:avLst/>
          </a:prstGeom>
          <a:noFill/>
        </p:spPr>
        <p:txBody>
          <a:bodyPr wrap="square" rtlCol="0">
            <a:spAutoFit/>
          </a:bodyPr>
          <a:lstStyle/>
          <a:p>
            <a:r>
              <a:rPr lang="en-GB" sz="1000" dirty="0"/>
              <a:t>Error Magnitude </a:t>
            </a:r>
            <a:endParaRPr lang="en-IN" sz="1000" dirty="0"/>
          </a:p>
        </p:txBody>
      </p:sp>
      <p:sp>
        <p:nvSpPr>
          <p:cNvPr id="7196" name="TextBox 7195"/>
          <p:cNvSpPr txBox="1"/>
          <p:nvPr/>
        </p:nvSpPr>
        <p:spPr>
          <a:xfrm>
            <a:off x="3200400" y="4717630"/>
            <a:ext cx="942975" cy="246221"/>
          </a:xfrm>
          <a:prstGeom prst="rect">
            <a:avLst/>
          </a:prstGeom>
          <a:noFill/>
        </p:spPr>
        <p:txBody>
          <a:bodyPr wrap="square" rtlCol="0">
            <a:spAutoFit/>
          </a:bodyPr>
          <a:lstStyle/>
          <a:p>
            <a:r>
              <a:rPr lang="en-GB" sz="1000" dirty="0"/>
              <a:t>Local Minima</a:t>
            </a:r>
            <a:endParaRPr lang="en-IN" sz="1000" dirty="0"/>
          </a:p>
        </p:txBody>
      </p:sp>
      <p:sp>
        <p:nvSpPr>
          <p:cNvPr id="97" name="TextBox 96"/>
          <p:cNvSpPr txBox="1"/>
          <p:nvPr/>
        </p:nvSpPr>
        <p:spPr>
          <a:xfrm>
            <a:off x="4648200" y="4781490"/>
            <a:ext cx="1038225" cy="400110"/>
          </a:xfrm>
          <a:prstGeom prst="rect">
            <a:avLst/>
          </a:prstGeom>
          <a:noFill/>
        </p:spPr>
        <p:txBody>
          <a:bodyPr wrap="square" rtlCol="0">
            <a:spAutoFit/>
          </a:bodyPr>
          <a:lstStyle/>
          <a:p>
            <a:r>
              <a:rPr lang="en-GB" sz="1000" dirty="0"/>
              <a:t>Global Minima &amp; flat region</a:t>
            </a:r>
            <a:endParaRPr lang="en-IN" sz="1000" dirty="0"/>
          </a:p>
        </p:txBody>
      </p:sp>
      <p:sp>
        <p:nvSpPr>
          <p:cNvPr id="7198" name="TextBox 7197"/>
          <p:cNvSpPr txBox="1"/>
          <p:nvPr/>
        </p:nvSpPr>
        <p:spPr>
          <a:xfrm>
            <a:off x="6629400" y="1627428"/>
            <a:ext cx="2514600" cy="461665"/>
          </a:xfrm>
          <a:prstGeom prst="rect">
            <a:avLst/>
          </a:prstGeom>
          <a:noFill/>
        </p:spPr>
        <p:txBody>
          <a:bodyPr wrap="square" rtlCol="0">
            <a:spAutoFit/>
          </a:bodyPr>
          <a:lstStyle/>
          <a:p>
            <a:r>
              <a:rPr lang="en-GB" sz="1200" b="1" dirty="0"/>
              <a:t>Objective : </a:t>
            </a:r>
            <a:r>
              <a:rPr lang="en-GB" sz="1200" dirty="0"/>
              <a:t>find a threshold that minimises misclassification</a:t>
            </a:r>
            <a:endParaRPr lang="en-IN" sz="1200" b="1" dirty="0"/>
          </a:p>
        </p:txBody>
      </p:sp>
      <p:cxnSp>
        <p:nvCxnSpPr>
          <p:cNvPr id="7200" name="Straight Connector 7199"/>
          <p:cNvCxnSpPr/>
          <p:nvPr/>
        </p:nvCxnSpPr>
        <p:spPr>
          <a:xfrm>
            <a:off x="7010400" y="2362200"/>
            <a:ext cx="1630979" cy="0"/>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104" name="Isosceles Triangle 103"/>
          <p:cNvSpPr/>
          <p:nvPr/>
        </p:nvSpPr>
        <p:spPr>
          <a:xfrm>
            <a:off x="72199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5" name="Isosceles Triangle 104"/>
          <p:cNvSpPr/>
          <p:nvPr/>
        </p:nvSpPr>
        <p:spPr>
          <a:xfrm>
            <a:off x="70675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6" name="Isosceles Triangle 105"/>
          <p:cNvSpPr/>
          <p:nvPr/>
        </p:nvSpPr>
        <p:spPr>
          <a:xfrm>
            <a:off x="75247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7" name="Isosceles Triangle 106"/>
          <p:cNvSpPr/>
          <p:nvPr/>
        </p:nvSpPr>
        <p:spPr>
          <a:xfrm>
            <a:off x="7343775" y="23050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8" name="Isosceles Triangle 107"/>
          <p:cNvSpPr/>
          <p:nvPr/>
        </p:nvSpPr>
        <p:spPr>
          <a:xfrm>
            <a:off x="71437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09" name="Isosceles Triangle 108"/>
          <p:cNvSpPr/>
          <p:nvPr/>
        </p:nvSpPr>
        <p:spPr>
          <a:xfrm>
            <a:off x="7448550" y="22860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0" name="Isosceles Triangle 109"/>
          <p:cNvSpPr/>
          <p:nvPr/>
        </p:nvSpPr>
        <p:spPr>
          <a:xfrm>
            <a:off x="6838950" y="230505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1" name="Isosceles Triangle 110"/>
          <p:cNvSpPr/>
          <p:nvPr/>
        </p:nvSpPr>
        <p:spPr>
          <a:xfrm>
            <a:off x="693420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2" name="Isosceles Triangle 111"/>
          <p:cNvSpPr/>
          <p:nvPr/>
        </p:nvSpPr>
        <p:spPr>
          <a:xfrm>
            <a:off x="67627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3" name="Isosceles Triangle 112"/>
          <p:cNvSpPr/>
          <p:nvPr/>
        </p:nvSpPr>
        <p:spPr>
          <a:xfrm>
            <a:off x="8001000" y="23241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4" name="Isosceles Triangle 113"/>
          <p:cNvSpPr/>
          <p:nvPr/>
        </p:nvSpPr>
        <p:spPr>
          <a:xfrm>
            <a:off x="7848600" y="23241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5" name="Isosceles Triangle 114"/>
          <p:cNvSpPr/>
          <p:nvPr/>
        </p:nvSpPr>
        <p:spPr>
          <a:xfrm>
            <a:off x="8305800" y="23241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6" name="Isosceles Triangle 115"/>
          <p:cNvSpPr/>
          <p:nvPr/>
        </p:nvSpPr>
        <p:spPr>
          <a:xfrm>
            <a:off x="8401050" y="231457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7" name="Isosceles Triangle 116"/>
          <p:cNvSpPr/>
          <p:nvPr/>
        </p:nvSpPr>
        <p:spPr>
          <a:xfrm>
            <a:off x="8229600" y="231457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8" name="Isosceles Triangle 117"/>
          <p:cNvSpPr/>
          <p:nvPr/>
        </p:nvSpPr>
        <p:spPr>
          <a:xfrm>
            <a:off x="7943850" y="22955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9" name="Isosceles Triangle 118"/>
          <p:cNvSpPr/>
          <p:nvPr/>
        </p:nvSpPr>
        <p:spPr>
          <a:xfrm>
            <a:off x="8248650" y="2295525"/>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0" name="Isosceles Triangle 119"/>
          <p:cNvSpPr/>
          <p:nvPr/>
        </p:nvSpPr>
        <p:spPr>
          <a:xfrm>
            <a:off x="8343900" y="22860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1" name="Isosceles Triangle 120"/>
          <p:cNvSpPr/>
          <p:nvPr/>
        </p:nvSpPr>
        <p:spPr>
          <a:xfrm>
            <a:off x="8172450" y="2286000"/>
            <a:ext cx="152400" cy="76200"/>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7204" name="Straight Connector 7203"/>
          <p:cNvCxnSpPr/>
          <p:nvPr/>
        </p:nvCxnSpPr>
        <p:spPr>
          <a:xfrm>
            <a:off x="7848600" y="2133600"/>
            <a:ext cx="0" cy="228600"/>
          </a:xfrm>
          <a:prstGeom prst="line">
            <a:avLst/>
          </a:prstGeom>
        </p:spPr>
        <p:style>
          <a:lnRef idx="2">
            <a:schemeClr val="dk1"/>
          </a:lnRef>
          <a:fillRef idx="0">
            <a:schemeClr val="dk1"/>
          </a:fillRef>
          <a:effectRef idx="1">
            <a:schemeClr val="dk1"/>
          </a:effectRef>
          <a:fontRef idx="minor">
            <a:schemeClr val="tx1"/>
          </a:fontRef>
        </p:style>
      </p:cxnSp>
      <p:sp>
        <p:nvSpPr>
          <p:cNvPr id="124" name="Isosceles Triangle 123"/>
          <p:cNvSpPr/>
          <p:nvPr/>
        </p:nvSpPr>
        <p:spPr>
          <a:xfrm>
            <a:off x="729615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5" name="Isosceles Triangle 124"/>
          <p:cNvSpPr/>
          <p:nvPr/>
        </p:nvSpPr>
        <p:spPr>
          <a:xfrm>
            <a:off x="7600950" y="2286000"/>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6" name="Isosceles Triangle 125"/>
          <p:cNvSpPr/>
          <p:nvPr/>
        </p:nvSpPr>
        <p:spPr>
          <a:xfrm>
            <a:off x="7086600" y="2295525"/>
            <a:ext cx="152400" cy="76200"/>
          </a:xfrm>
          <a:prstGeom prst="triangl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7" name="TextBox 126"/>
          <p:cNvSpPr txBox="1"/>
          <p:nvPr/>
        </p:nvSpPr>
        <p:spPr>
          <a:xfrm>
            <a:off x="4010025" y="4097179"/>
            <a:ext cx="1095375" cy="246221"/>
          </a:xfrm>
          <a:prstGeom prst="rect">
            <a:avLst/>
          </a:prstGeom>
          <a:noFill/>
        </p:spPr>
        <p:txBody>
          <a:bodyPr wrap="square" rtlCol="0">
            <a:spAutoFit/>
          </a:bodyPr>
          <a:lstStyle/>
          <a:p>
            <a:r>
              <a:rPr lang="en-GB" sz="1000" dirty="0"/>
              <a:t>Local Maxima</a:t>
            </a:r>
            <a:endParaRPr lang="en-IN" sz="1000" dirty="0"/>
          </a:p>
        </p:txBody>
      </p:sp>
      <p:sp>
        <p:nvSpPr>
          <p:cNvPr id="128" name="TextBox 127"/>
          <p:cNvSpPr txBox="1"/>
          <p:nvPr/>
        </p:nvSpPr>
        <p:spPr>
          <a:xfrm>
            <a:off x="5791200" y="2676704"/>
            <a:ext cx="1095375" cy="246221"/>
          </a:xfrm>
          <a:prstGeom prst="rect">
            <a:avLst/>
          </a:prstGeom>
          <a:noFill/>
        </p:spPr>
        <p:txBody>
          <a:bodyPr wrap="square" rtlCol="0">
            <a:spAutoFit/>
          </a:bodyPr>
          <a:lstStyle/>
          <a:p>
            <a:r>
              <a:rPr lang="en-GB" sz="1000" dirty="0"/>
              <a:t>Global Maxima</a:t>
            </a:r>
            <a:endParaRPr lang="en-IN" sz="1000" dirty="0"/>
          </a:p>
        </p:txBody>
      </p:sp>
    </p:spTree>
    <p:extLst>
      <p:ext uri="{BB962C8B-B14F-4D97-AF65-F5344CB8AC3E}">
        <p14:creationId xmlns:p14="http://schemas.microsoft.com/office/powerpoint/2010/main" val="2604823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1.11022E-16 L -0.57344 0.00347 " pathEditMode="relative" rAng="0" ptsTypes="AA">
                                      <p:cBhvr>
                                        <p:cTn id="6" dur="10000" fill="hold"/>
                                        <p:tgtEl>
                                          <p:spTgt spid="7197"/>
                                        </p:tgtEl>
                                        <p:attrNameLst>
                                          <p:attrName>ppt_x</p:attrName>
                                          <p:attrName>ppt_y</p:attrName>
                                        </p:attrNameLst>
                                      </p:cBhvr>
                                      <p:rCtr x="-28681" y="162"/>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719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childTnLst>
                                </p:cTn>
                              </p:par>
                            </p:childTnLst>
                          </p:cTn>
                        </p:par>
                        <p:par>
                          <p:cTn id="12" fill="hold">
                            <p:stCondLst>
                              <p:cond delay="10000"/>
                            </p:stCondLst>
                            <p:childTnLst>
                              <p:par>
                                <p:cTn id="13" presetID="1" presetClass="entr" presetSubtype="0" fill="hold" grpId="0" nodeType="after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par>
                          <p:cTn id="15" fill="hold">
                            <p:stCondLst>
                              <p:cond delay="10000"/>
                            </p:stCondLst>
                            <p:childTnLst>
                              <p:par>
                                <p:cTn id="16" presetID="1" presetClass="entr" presetSubtype="0" fill="hold" grpId="0" nodeType="afterEffect">
                                  <p:stCondLst>
                                    <p:cond delay="0"/>
                                  </p:stCondLst>
                                  <p:childTnLst>
                                    <p:set>
                                      <p:cBhvr>
                                        <p:cTn id="17"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6" grpId="0"/>
      <p:bldP spid="97" grpId="0"/>
      <p:bldP spid="127" grpId="0"/>
      <p:bldP spid="1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381000" y="1447800"/>
            <a:ext cx="8305800" cy="615553"/>
          </a:xfrm>
          <a:prstGeom prst="rect">
            <a:avLst/>
          </a:prstGeom>
          <a:noFill/>
        </p:spPr>
        <p:txBody>
          <a:bodyPr wrap="square" rtlCol="0">
            <a:spAutoFit/>
          </a:bodyPr>
          <a:lstStyle/>
          <a:p>
            <a:pPr marL="342900" indent="-342900">
              <a:buFont typeface="+mj-lt"/>
              <a:buAutoNum type="arabicPeriod" startAt="5"/>
            </a:pPr>
            <a:r>
              <a:rPr lang="en-US" dirty="0"/>
              <a:t>Error Function Basics in two dimensions</a:t>
            </a:r>
          </a:p>
          <a:p>
            <a:pPr lvl="1"/>
            <a:endParaRPr lang="en-US" sz="1600" dirty="0"/>
          </a:p>
        </p:txBody>
      </p:sp>
      <p:sp>
        <p:nvSpPr>
          <p:cNvPr id="4" name="TextBox 3">
            <a:extLst>
              <a:ext uri="{FF2B5EF4-FFF2-40B4-BE49-F238E27FC236}">
                <a16:creationId xmlns:a16="http://schemas.microsoft.com/office/drawing/2014/main" id="{6B39FAA8-24E5-4B84-9C13-1E86B6897F24}"/>
              </a:ext>
            </a:extLst>
          </p:cNvPr>
          <p:cNvSpPr txBox="1"/>
          <p:nvPr/>
        </p:nvSpPr>
        <p:spPr>
          <a:xfrm>
            <a:off x="250767" y="913353"/>
            <a:ext cx="8382000" cy="381000"/>
          </a:xfrm>
          <a:prstGeom prst="rect">
            <a:avLst/>
          </a:prstGeom>
          <a:noFill/>
        </p:spPr>
        <p:txBody>
          <a:bodyPr wrap="square" rtlCol="0">
            <a:spAutoFit/>
          </a:bodyPr>
          <a:lstStyle/>
          <a:p>
            <a:r>
              <a:rPr lang="en-US" b="1" dirty="0"/>
              <a:t>Large Computational Requirement</a:t>
            </a:r>
          </a:p>
        </p:txBody>
      </p:sp>
      <p:sp>
        <p:nvSpPr>
          <p:cNvPr id="3" name="TextBox 2"/>
          <p:cNvSpPr txBox="1"/>
          <p:nvPr/>
        </p:nvSpPr>
        <p:spPr>
          <a:xfrm>
            <a:off x="2798221" y="2341930"/>
            <a:ext cx="2181509" cy="461665"/>
          </a:xfrm>
          <a:prstGeom prst="rect">
            <a:avLst/>
          </a:prstGeom>
          <a:noFill/>
        </p:spPr>
        <p:txBody>
          <a:bodyPr wrap="square" rtlCol="0">
            <a:spAutoFit/>
          </a:bodyPr>
          <a:lstStyle/>
          <a:p>
            <a:r>
              <a:rPr lang="en-GB" sz="1200" dirty="0"/>
              <a:t>Combined error surface in two </a:t>
            </a:r>
            <a:r>
              <a:rPr lang="en-GB" sz="1200" dirty="0" err="1"/>
              <a:t>dimesions</a:t>
            </a:r>
            <a:endParaRPr lang="en-IN" sz="1200" dirty="0"/>
          </a:p>
        </p:txBody>
      </p:sp>
      <p:grpSp>
        <p:nvGrpSpPr>
          <p:cNvPr id="6" name="Group 5"/>
          <p:cNvGrpSpPr/>
          <p:nvPr/>
        </p:nvGrpSpPr>
        <p:grpSpPr>
          <a:xfrm>
            <a:off x="990600" y="2667000"/>
            <a:ext cx="3811519" cy="2699120"/>
            <a:chOff x="4970205" y="1209177"/>
            <a:chExt cx="3811519" cy="2699120"/>
          </a:xfrm>
        </p:grpSpPr>
        <p:grpSp>
          <p:nvGrpSpPr>
            <p:cNvPr id="7174" name="Group 7173"/>
            <p:cNvGrpSpPr/>
            <p:nvPr/>
          </p:nvGrpSpPr>
          <p:grpSpPr>
            <a:xfrm>
              <a:off x="4970205" y="1371600"/>
              <a:ext cx="3487995" cy="1954872"/>
              <a:chOff x="4970205" y="1371600"/>
              <a:chExt cx="3487995" cy="1954872"/>
            </a:xfrm>
          </p:grpSpPr>
          <p:grpSp>
            <p:nvGrpSpPr>
              <p:cNvPr id="7169" name="Group 7168"/>
              <p:cNvGrpSpPr/>
              <p:nvPr/>
            </p:nvGrpSpPr>
            <p:grpSpPr>
              <a:xfrm>
                <a:off x="4970205" y="1371600"/>
                <a:ext cx="2286000" cy="1676400"/>
                <a:chOff x="4953000" y="2438400"/>
                <a:chExt cx="2286000" cy="1676400"/>
              </a:xfrm>
            </p:grpSpPr>
            <p:sp useBgFill="1">
              <p:nvSpPr>
                <p:cNvPr id="16" name="Freeform 15"/>
                <p:cNvSpPr/>
                <p:nvPr/>
              </p:nvSpPr>
              <p:spPr>
                <a:xfrm>
                  <a:off x="5410200" y="2671916"/>
                  <a:ext cx="1196771" cy="1214284"/>
                </a:xfrm>
                <a:custGeom>
                  <a:avLst/>
                  <a:gdLst>
                    <a:gd name="connsiteX0" fmla="*/ 0 w 2390775"/>
                    <a:gd name="connsiteY0" fmla="*/ 314325 h 657225"/>
                    <a:gd name="connsiteX1" fmla="*/ 47625 w 2390775"/>
                    <a:gd name="connsiteY1" fmla="*/ 276225 h 657225"/>
                    <a:gd name="connsiteX2" fmla="*/ 76200 w 2390775"/>
                    <a:gd name="connsiteY2" fmla="*/ 257175 h 657225"/>
                    <a:gd name="connsiteX3" fmla="*/ 142875 w 2390775"/>
                    <a:gd name="connsiteY3" fmla="*/ 209550 h 657225"/>
                    <a:gd name="connsiteX4" fmla="*/ 228600 w 2390775"/>
                    <a:gd name="connsiteY4" fmla="*/ 180975 h 657225"/>
                    <a:gd name="connsiteX5" fmla="*/ 257175 w 2390775"/>
                    <a:gd name="connsiteY5" fmla="*/ 171450 h 657225"/>
                    <a:gd name="connsiteX6" fmla="*/ 314325 w 2390775"/>
                    <a:gd name="connsiteY6" fmla="*/ 133350 h 657225"/>
                    <a:gd name="connsiteX7" fmla="*/ 342900 w 2390775"/>
                    <a:gd name="connsiteY7" fmla="*/ 114300 h 657225"/>
                    <a:gd name="connsiteX8" fmla="*/ 400050 w 2390775"/>
                    <a:gd name="connsiteY8" fmla="*/ 85725 h 657225"/>
                    <a:gd name="connsiteX9" fmla="*/ 457200 w 2390775"/>
                    <a:gd name="connsiteY9" fmla="*/ 38100 h 657225"/>
                    <a:gd name="connsiteX10" fmla="*/ 647700 w 2390775"/>
                    <a:gd name="connsiteY10" fmla="*/ 0 h 657225"/>
                    <a:gd name="connsiteX11" fmla="*/ 790575 w 2390775"/>
                    <a:gd name="connsiteY11" fmla="*/ 9525 h 657225"/>
                    <a:gd name="connsiteX12" fmla="*/ 847725 w 2390775"/>
                    <a:gd name="connsiteY12" fmla="*/ 28575 h 657225"/>
                    <a:gd name="connsiteX13" fmla="*/ 866775 w 2390775"/>
                    <a:gd name="connsiteY13" fmla="*/ 57150 h 657225"/>
                    <a:gd name="connsiteX14" fmla="*/ 952500 w 2390775"/>
                    <a:gd name="connsiteY14" fmla="*/ 95250 h 657225"/>
                    <a:gd name="connsiteX15" fmla="*/ 981075 w 2390775"/>
                    <a:gd name="connsiteY15" fmla="*/ 104775 h 657225"/>
                    <a:gd name="connsiteX16" fmla="*/ 1009650 w 2390775"/>
                    <a:gd name="connsiteY16" fmla="*/ 114300 h 657225"/>
                    <a:gd name="connsiteX17" fmla="*/ 1038225 w 2390775"/>
                    <a:gd name="connsiteY17" fmla="*/ 133350 h 657225"/>
                    <a:gd name="connsiteX18" fmla="*/ 1057275 w 2390775"/>
                    <a:gd name="connsiteY18" fmla="*/ 161925 h 657225"/>
                    <a:gd name="connsiteX19" fmla="*/ 1085850 w 2390775"/>
                    <a:gd name="connsiteY19" fmla="*/ 219075 h 657225"/>
                    <a:gd name="connsiteX20" fmla="*/ 1095375 w 2390775"/>
                    <a:gd name="connsiteY20" fmla="*/ 257175 h 657225"/>
                    <a:gd name="connsiteX21" fmla="*/ 1104900 w 2390775"/>
                    <a:gd name="connsiteY21" fmla="*/ 304800 h 657225"/>
                    <a:gd name="connsiteX22" fmla="*/ 1114425 w 2390775"/>
                    <a:gd name="connsiteY22" fmla="*/ 333375 h 657225"/>
                    <a:gd name="connsiteX23" fmla="*/ 1171575 w 2390775"/>
                    <a:gd name="connsiteY23" fmla="*/ 371475 h 657225"/>
                    <a:gd name="connsiteX24" fmla="*/ 1219200 w 2390775"/>
                    <a:gd name="connsiteY24" fmla="*/ 419100 h 657225"/>
                    <a:gd name="connsiteX25" fmla="*/ 1266825 w 2390775"/>
                    <a:gd name="connsiteY25" fmla="*/ 457200 h 657225"/>
                    <a:gd name="connsiteX26" fmla="*/ 1295400 w 2390775"/>
                    <a:gd name="connsiteY26" fmla="*/ 485775 h 657225"/>
                    <a:gd name="connsiteX27" fmla="*/ 1323975 w 2390775"/>
                    <a:gd name="connsiteY27" fmla="*/ 504825 h 657225"/>
                    <a:gd name="connsiteX28" fmla="*/ 1343025 w 2390775"/>
                    <a:gd name="connsiteY28" fmla="*/ 533400 h 657225"/>
                    <a:gd name="connsiteX29" fmla="*/ 1371600 w 2390775"/>
                    <a:gd name="connsiteY29" fmla="*/ 638175 h 657225"/>
                    <a:gd name="connsiteX30" fmla="*/ 1409700 w 2390775"/>
                    <a:gd name="connsiteY30" fmla="*/ 657225 h 657225"/>
                    <a:gd name="connsiteX31" fmla="*/ 1685925 w 2390775"/>
                    <a:gd name="connsiteY31" fmla="*/ 647700 h 657225"/>
                    <a:gd name="connsiteX32" fmla="*/ 1714500 w 2390775"/>
                    <a:gd name="connsiteY32" fmla="*/ 638175 h 657225"/>
                    <a:gd name="connsiteX33" fmla="*/ 1762125 w 2390775"/>
                    <a:gd name="connsiteY33" fmla="*/ 590550 h 657225"/>
                    <a:gd name="connsiteX34" fmla="*/ 1800225 w 2390775"/>
                    <a:gd name="connsiteY34" fmla="*/ 533400 h 657225"/>
                    <a:gd name="connsiteX35" fmla="*/ 1819275 w 2390775"/>
                    <a:gd name="connsiteY35" fmla="*/ 504825 h 657225"/>
                    <a:gd name="connsiteX36" fmla="*/ 1847850 w 2390775"/>
                    <a:gd name="connsiteY36" fmla="*/ 485775 h 657225"/>
                    <a:gd name="connsiteX37" fmla="*/ 1866900 w 2390775"/>
                    <a:gd name="connsiteY37" fmla="*/ 457200 h 657225"/>
                    <a:gd name="connsiteX38" fmla="*/ 1905000 w 2390775"/>
                    <a:gd name="connsiteY38" fmla="*/ 447675 h 657225"/>
                    <a:gd name="connsiteX39" fmla="*/ 1933575 w 2390775"/>
                    <a:gd name="connsiteY39" fmla="*/ 438150 h 657225"/>
                    <a:gd name="connsiteX40" fmla="*/ 2000250 w 2390775"/>
                    <a:gd name="connsiteY40" fmla="*/ 419100 h 657225"/>
                    <a:gd name="connsiteX41" fmla="*/ 2066925 w 2390775"/>
                    <a:gd name="connsiteY41" fmla="*/ 371475 h 657225"/>
                    <a:gd name="connsiteX42" fmla="*/ 2124075 w 2390775"/>
                    <a:gd name="connsiteY42" fmla="*/ 352425 h 657225"/>
                    <a:gd name="connsiteX43" fmla="*/ 2152650 w 2390775"/>
                    <a:gd name="connsiteY43" fmla="*/ 333375 h 657225"/>
                    <a:gd name="connsiteX44" fmla="*/ 2200275 w 2390775"/>
                    <a:gd name="connsiteY44" fmla="*/ 276225 h 657225"/>
                    <a:gd name="connsiteX45" fmla="*/ 2228850 w 2390775"/>
                    <a:gd name="connsiteY45" fmla="*/ 161925 h 657225"/>
                    <a:gd name="connsiteX46" fmla="*/ 2238375 w 2390775"/>
                    <a:gd name="connsiteY46" fmla="*/ 114300 h 657225"/>
                    <a:gd name="connsiteX47" fmla="*/ 2266950 w 2390775"/>
                    <a:gd name="connsiteY47" fmla="*/ 104775 h 657225"/>
                    <a:gd name="connsiteX48" fmla="*/ 2333625 w 2390775"/>
                    <a:gd name="connsiteY48" fmla="*/ 66675 h 657225"/>
                    <a:gd name="connsiteX49" fmla="*/ 2390775 w 2390775"/>
                    <a:gd name="connsiteY49" fmla="*/ 47625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90775" h="657225">
                      <a:moveTo>
                        <a:pt x="0" y="314325"/>
                      </a:moveTo>
                      <a:cubicBezTo>
                        <a:pt x="15875" y="301625"/>
                        <a:pt x="31361" y="288423"/>
                        <a:pt x="47625" y="276225"/>
                      </a:cubicBezTo>
                      <a:cubicBezTo>
                        <a:pt x="56783" y="269356"/>
                        <a:pt x="67406" y="264504"/>
                        <a:pt x="76200" y="257175"/>
                      </a:cubicBezTo>
                      <a:cubicBezTo>
                        <a:pt x="118688" y="221768"/>
                        <a:pt x="88644" y="231242"/>
                        <a:pt x="142875" y="209550"/>
                      </a:cubicBezTo>
                      <a:lnTo>
                        <a:pt x="228600" y="180975"/>
                      </a:lnTo>
                      <a:cubicBezTo>
                        <a:pt x="238125" y="177800"/>
                        <a:pt x="248821" y="177019"/>
                        <a:pt x="257175" y="171450"/>
                      </a:cubicBezTo>
                      <a:lnTo>
                        <a:pt x="314325" y="133350"/>
                      </a:lnTo>
                      <a:cubicBezTo>
                        <a:pt x="323850" y="127000"/>
                        <a:pt x="332040" y="117920"/>
                        <a:pt x="342900" y="114300"/>
                      </a:cubicBezTo>
                      <a:cubicBezTo>
                        <a:pt x="371539" y="104754"/>
                        <a:pt x="375431" y="106241"/>
                        <a:pt x="400050" y="85725"/>
                      </a:cubicBezTo>
                      <a:cubicBezTo>
                        <a:pt x="425685" y="64362"/>
                        <a:pt x="426794" y="51614"/>
                        <a:pt x="457200" y="38100"/>
                      </a:cubicBezTo>
                      <a:cubicBezTo>
                        <a:pt x="520198" y="10101"/>
                        <a:pt x="576644" y="10151"/>
                        <a:pt x="647700" y="0"/>
                      </a:cubicBezTo>
                      <a:cubicBezTo>
                        <a:pt x="695325" y="3175"/>
                        <a:pt x="743324" y="2775"/>
                        <a:pt x="790575" y="9525"/>
                      </a:cubicBezTo>
                      <a:cubicBezTo>
                        <a:pt x="810454" y="12365"/>
                        <a:pt x="847725" y="28575"/>
                        <a:pt x="847725" y="28575"/>
                      </a:cubicBezTo>
                      <a:cubicBezTo>
                        <a:pt x="854075" y="38100"/>
                        <a:pt x="858680" y="49055"/>
                        <a:pt x="866775" y="57150"/>
                      </a:cubicBezTo>
                      <a:cubicBezTo>
                        <a:pt x="889416" y="79791"/>
                        <a:pt x="924206" y="85819"/>
                        <a:pt x="952500" y="95250"/>
                      </a:cubicBezTo>
                      <a:lnTo>
                        <a:pt x="981075" y="104775"/>
                      </a:lnTo>
                      <a:cubicBezTo>
                        <a:pt x="990600" y="107950"/>
                        <a:pt x="1001296" y="108731"/>
                        <a:pt x="1009650" y="114300"/>
                      </a:cubicBezTo>
                      <a:lnTo>
                        <a:pt x="1038225" y="133350"/>
                      </a:lnTo>
                      <a:cubicBezTo>
                        <a:pt x="1044575" y="142875"/>
                        <a:pt x="1052155" y="151686"/>
                        <a:pt x="1057275" y="161925"/>
                      </a:cubicBezTo>
                      <a:cubicBezTo>
                        <a:pt x="1096710" y="240795"/>
                        <a:pt x="1031255" y="137183"/>
                        <a:pt x="1085850" y="219075"/>
                      </a:cubicBezTo>
                      <a:cubicBezTo>
                        <a:pt x="1089025" y="231775"/>
                        <a:pt x="1092535" y="244396"/>
                        <a:pt x="1095375" y="257175"/>
                      </a:cubicBezTo>
                      <a:cubicBezTo>
                        <a:pt x="1098887" y="272979"/>
                        <a:pt x="1100973" y="289094"/>
                        <a:pt x="1104900" y="304800"/>
                      </a:cubicBezTo>
                      <a:cubicBezTo>
                        <a:pt x="1107335" y="314540"/>
                        <a:pt x="1107325" y="326275"/>
                        <a:pt x="1114425" y="333375"/>
                      </a:cubicBezTo>
                      <a:cubicBezTo>
                        <a:pt x="1130614" y="349564"/>
                        <a:pt x="1171575" y="371475"/>
                        <a:pt x="1171575" y="371475"/>
                      </a:cubicBezTo>
                      <a:cubicBezTo>
                        <a:pt x="1218239" y="464803"/>
                        <a:pt x="1160804" y="372383"/>
                        <a:pt x="1219200" y="419100"/>
                      </a:cubicBezTo>
                      <a:cubicBezTo>
                        <a:pt x="1280748" y="468339"/>
                        <a:pt x="1195001" y="433259"/>
                        <a:pt x="1266825" y="457200"/>
                      </a:cubicBezTo>
                      <a:cubicBezTo>
                        <a:pt x="1276350" y="466725"/>
                        <a:pt x="1285052" y="477151"/>
                        <a:pt x="1295400" y="485775"/>
                      </a:cubicBezTo>
                      <a:cubicBezTo>
                        <a:pt x="1304194" y="493104"/>
                        <a:pt x="1315880" y="496730"/>
                        <a:pt x="1323975" y="504825"/>
                      </a:cubicBezTo>
                      <a:cubicBezTo>
                        <a:pt x="1332070" y="512920"/>
                        <a:pt x="1336675" y="523875"/>
                        <a:pt x="1343025" y="533400"/>
                      </a:cubicBezTo>
                      <a:cubicBezTo>
                        <a:pt x="1345662" y="546587"/>
                        <a:pt x="1360858" y="632804"/>
                        <a:pt x="1371600" y="638175"/>
                      </a:cubicBezTo>
                      <a:lnTo>
                        <a:pt x="1409700" y="657225"/>
                      </a:lnTo>
                      <a:cubicBezTo>
                        <a:pt x="1501775" y="654050"/>
                        <a:pt x="1593975" y="653447"/>
                        <a:pt x="1685925" y="647700"/>
                      </a:cubicBezTo>
                      <a:cubicBezTo>
                        <a:pt x="1695946" y="647074"/>
                        <a:pt x="1706660" y="644447"/>
                        <a:pt x="1714500" y="638175"/>
                      </a:cubicBezTo>
                      <a:cubicBezTo>
                        <a:pt x="1873250" y="511175"/>
                        <a:pt x="1590675" y="704850"/>
                        <a:pt x="1762125" y="590550"/>
                      </a:cubicBezTo>
                      <a:lnTo>
                        <a:pt x="1800225" y="533400"/>
                      </a:lnTo>
                      <a:cubicBezTo>
                        <a:pt x="1806575" y="523875"/>
                        <a:pt x="1809750" y="511175"/>
                        <a:pt x="1819275" y="504825"/>
                      </a:cubicBezTo>
                      <a:lnTo>
                        <a:pt x="1847850" y="485775"/>
                      </a:lnTo>
                      <a:cubicBezTo>
                        <a:pt x="1854200" y="476250"/>
                        <a:pt x="1857375" y="463550"/>
                        <a:pt x="1866900" y="457200"/>
                      </a:cubicBezTo>
                      <a:cubicBezTo>
                        <a:pt x="1877792" y="449938"/>
                        <a:pt x="1892413" y="451271"/>
                        <a:pt x="1905000" y="447675"/>
                      </a:cubicBezTo>
                      <a:cubicBezTo>
                        <a:pt x="1914654" y="444917"/>
                        <a:pt x="1923921" y="440908"/>
                        <a:pt x="1933575" y="438150"/>
                      </a:cubicBezTo>
                      <a:cubicBezTo>
                        <a:pt x="2017296" y="414230"/>
                        <a:pt x="1931737" y="441938"/>
                        <a:pt x="2000250" y="419100"/>
                      </a:cubicBezTo>
                      <a:cubicBezTo>
                        <a:pt x="2005367" y="415262"/>
                        <a:pt x="2055529" y="376540"/>
                        <a:pt x="2066925" y="371475"/>
                      </a:cubicBezTo>
                      <a:cubicBezTo>
                        <a:pt x="2085275" y="363320"/>
                        <a:pt x="2107367" y="363564"/>
                        <a:pt x="2124075" y="352425"/>
                      </a:cubicBezTo>
                      <a:cubicBezTo>
                        <a:pt x="2133600" y="346075"/>
                        <a:pt x="2143856" y="340704"/>
                        <a:pt x="2152650" y="333375"/>
                      </a:cubicBezTo>
                      <a:cubicBezTo>
                        <a:pt x="2168484" y="320180"/>
                        <a:pt x="2191460" y="296058"/>
                        <a:pt x="2200275" y="276225"/>
                      </a:cubicBezTo>
                      <a:cubicBezTo>
                        <a:pt x="2221678" y="228067"/>
                        <a:pt x="2219634" y="212612"/>
                        <a:pt x="2228850" y="161925"/>
                      </a:cubicBezTo>
                      <a:cubicBezTo>
                        <a:pt x="2231746" y="145997"/>
                        <a:pt x="2229395" y="127770"/>
                        <a:pt x="2238375" y="114300"/>
                      </a:cubicBezTo>
                      <a:cubicBezTo>
                        <a:pt x="2243944" y="105946"/>
                        <a:pt x="2257970" y="109265"/>
                        <a:pt x="2266950" y="104775"/>
                      </a:cubicBezTo>
                      <a:cubicBezTo>
                        <a:pt x="2335683" y="70409"/>
                        <a:pt x="2250130" y="100073"/>
                        <a:pt x="2333625" y="66675"/>
                      </a:cubicBezTo>
                      <a:cubicBezTo>
                        <a:pt x="2352269" y="59217"/>
                        <a:pt x="2390775" y="47625"/>
                        <a:pt x="2390775" y="47625"/>
                      </a:cubicBezTo>
                    </a:path>
                  </a:pathLst>
                </a:custGeom>
                <a:ln w="38100" cmpd="sng">
                  <a:solidFill>
                    <a:schemeClr val="accent1">
                      <a:shade val="95000"/>
                      <a:satMod val="105000"/>
                    </a:schemeClr>
                  </a:solidFill>
                </a:ln>
                <a:effectLst>
                  <a:outerShdw blurRad="50800" dist="38100" dir="8100000" algn="tr" rotWithShape="0">
                    <a:schemeClr val="bg1">
                      <a:alpha val="40000"/>
                    </a:schemeClr>
                  </a:outerShdw>
                  <a:softEdge rad="698500"/>
                </a:effectLst>
                <a:scene3d>
                  <a:camera prst="perspectiveContrastingRightFacing"/>
                  <a:lightRig rig="harsh" dir="t">
                    <a:rot lat="0" lon="0" rev="6000000"/>
                  </a:lightRig>
                </a:scene3d>
                <a:sp3d z="127000">
                  <a:bevelB w="596900" prst="angle"/>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IN"/>
                </a:p>
              </p:txBody>
            </p:sp>
            <p:sp>
              <p:nvSpPr>
                <p:cNvPr id="7168" name="Rectangle 7167"/>
                <p:cNvSpPr/>
                <p:nvPr/>
              </p:nvSpPr>
              <p:spPr>
                <a:xfrm>
                  <a:off x="4953000" y="2438400"/>
                  <a:ext cx="2286000" cy="1676400"/>
                </a:xfrm>
                <a:prstGeom prst="rect">
                  <a:avLst/>
                </a:prstGeom>
                <a:noFill/>
                <a:scene3d>
                  <a:camera prst="isometricOffAxis2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grpSp>
            <p:nvGrpSpPr>
              <p:cNvPr id="7171" name="Group 7170"/>
              <p:cNvGrpSpPr/>
              <p:nvPr/>
            </p:nvGrpSpPr>
            <p:grpSpPr>
              <a:xfrm>
                <a:off x="5599778" y="1776144"/>
                <a:ext cx="2858422" cy="1550328"/>
                <a:chOff x="2895600" y="4495800"/>
                <a:chExt cx="2858422" cy="1828800"/>
              </a:xfrm>
            </p:grpSpPr>
            <p:sp>
              <p:nvSpPr>
                <p:cNvPr id="7183" name="Freeform 7182"/>
                <p:cNvSpPr/>
                <p:nvPr/>
              </p:nvSpPr>
              <p:spPr>
                <a:xfrm>
                  <a:off x="3048000" y="4576494"/>
                  <a:ext cx="2590800" cy="1671905"/>
                </a:xfrm>
                <a:custGeom>
                  <a:avLst/>
                  <a:gdLst>
                    <a:gd name="connsiteX0" fmla="*/ 5407742 w 5407742"/>
                    <a:gd name="connsiteY0" fmla="*/ 0 h 3195484"/>
                    <a:gd name="connsiteX1" fmla="*/ 5388077 w 5407742"/>
                    <a:gd name="connsiteY1" fmla="*/ 117987 h 3195484"/>
                    <a:gd name="connsiteX2" fmla="*/ 5378245 w 5407742"/>
                    <a:gd name="connsiteY2" fmla="*/ 176981 h 3195484"/>
                    <a:gd name="connsiteX3" fmla="*/ 5368413 w 5407742"/>
                    <a:gd name="connsiteY3" fmla="*/ 206477 h 3195484"/>
                    <a:gd name="connsiteX4" fmla="*/ 5358580 w 5407742"/>
                    <a:gd name="connsiteY4" fmla="*/ 245806 h 3195484"/>
                    <a:gd name="connsiteX5" fmla="*/ 5329083 w 5407742"/>
                    <a:gd name="connsiteY5" fmla="*/ 304800 h 3195484"/>
                    <a:gd name="connsiteX6" fmla="*/ 5319251 w 5407742"/>
                    <a:gd name="connsiteY6" fmla="*/ 363794 h 3195484"/>
                    <a:gd name="connsiteX7" fmla="*/ 5289754 w 5407742"/>
                    <a:gd name="connsiteY7" fmla="*/ 462116 h 3195484"/>
                    <a:gd name="connsiteX8" fmla="*/ 5279922 w 5407742"/>
                    <a:gd name="connsiteY8" fmla="*/ 491613 h 3195484"/>
                    <a:gd name="connsiteX9" fmla="*/ 5270090 w 5407742"/>
                    <a:gd name="connsiteY9" fmla="*/ 530942 h 3195484"/>
                    <a:gd name="connsiteX10" fmla="*/ 5250425 w 5407742"/>
                    <a:gd name="connsiteY10" fmla="*/ 589935 h 3195484"/>
                    <a:gd name="connsiteX11" fmla="*/ 5240593 w 5407742"/>
                    <a:gd name="connsiteY11" fmla="*/ 619432 h 3195484"/>
                    <a:gd name="connsiteX12" fmla="*/ 5201264 w 5407742"/>
                    <a:gd name="connsiteY12" fmla="*/ 757084 h 3195484"/>
                    <a:gd name="connsiteX13" fmla="*/ 5181600 w 5407742"/>
                    <a:gd name="connsiteY13" fmla="*/ 786581 h 3195484"/>
                    <a:gd name="connsiteX14" fmla="*/ 5161935 w 5407742"/>
                    <a:gd name="connsiteY14" fmla="*/ 855406 h 3195484"/>
                    <a:gd name="connsiteX15" fmla="*/ 5142271 w 5407742"/>
                    <a:gd name="connsiteY15" fmla="*/ 894735 h 3195484"/>
                    <a:gd name="connsiteX16" fmla="*/ 5093109 w 5407742"/>
                    <a:gd name="connsiteY16" fmla="*/ 963561 h 3195484"/>
                    <a:gd name="connsiteX17" fmla="*/ 5073445 w 5407742"/>
                    <a:gd name="connsiteY17" fmla="*/ 993058 h 3195484"/>
                    <a:gd name="connsiteX18" fmla="*/ 5063613 w 5407742"/>
                    <a:gd name="connsiteY18" fmla="*/ 1042219 h 3195484"/>
                    <a:gd name="connsiteX19" fmla="*/ 5034116 w 5407742"/>
                    <a:gd name="connsiteY19" fmla="*/ 1071716 h 3195484"/>
                    <a:gd name="connsiteX20" fmla="*/ 5004619 w 5407742"/>
                    <a:gd name="connsiteY20" fmla="*/ 1160206 h 3195484"/>
                    <a:gd name="connsiteX21" fmla="*/ 4994787 w 5407742"/>
                    <a:gd name="connsiteY21" fmla="*/ 1189703 h 3195484"/>
                    <a:gd name="connsiteX22" fmla="*/ 4975122 w 5407742"/>
                    <a:gd name="connsiteY22" fmla="*/ 1219200 h 3195484"/>
                    <a:gd name="connsiteX23" fmla="*/ 4965290 w 5407742"/>
                    <a:gd name="connsiteY23" fmla="*/ 1258529 h 3195484"/>
                    <a:gd name="connsiteX24" fmla="*/ 4955458 w 5407742"/>
                    <a:gd name="connsiteY24" fmla="*/ 1288026 h 3195484"/>
                    <a:gd name="connsiteX25" fmla="*/ 4945625 w 5407742"/>
                    <a:gd name="connsiteY25" fmla="*/ 1327355 h 3195484"/>
                    <a:gd name="connsiteX26" fmla="*/ 4925961 w 5407742"/>
                    <a:gd name="connsiteY26" fmla="*/ 1356852 h 3195484"/>
                    <a:gd name="connsiteX27" fmla="*/ 4896464 w 5407742"/>
                    <a:gd name="connsiteY27" fmla="*/ 1445342 h 3195484"/>
                    <a:gd name="connsiteX28" fmla="*/ 4886632 w 5407742"/>
                    <a:gd name="connsiteY28" fmla="*/ 1484671 h 3195484"/>
                    <a:gd name="connsiteX29" fmla="*/ 4817806 w 5407742"/>
                    <a:gd name="connsiteY29" fmla="*/ 1573161 h 3195484"/>
                    <a:gd name="connsiteX30" fmla="*/ 4798142 w 5407742"/>
                    <a:gd name="connsiteY30" fmla="*/ 1612490 h 3195484"/>
                    <a:gd name="connsiteX31" fmla="*/ 4788309 w 5407742"/>
                    <a:gd name="connsiteY31" fmla="*/ 1641987 h 3195484"/>
                    <a:gd name="connsiteX32" fmla="*/ 4768645 w 5407742"/>
                    <a:gd name="connsiteY32" fmla="*/ 1671484 h 3195484"/>
                    <a:gd name="connsiteX33" fmla="*/ 4748980 w 5407742"/>
                    <a:gd name="connsiteY33" fmla="*/ 1759974 h 3195484"/>
                    <a:gd name="connsiteX34" fmla="*/ 4739148 w 5407742"/>
                    <a:gd name="connsiteY34" fmla="*/ 1789471 h 3195484"/>
                    <a:gd name="connsiteX35" fmla="*/ 4729316 w 5407742"/>
                    <a:gd name="connsiteY35" fmla="*/ 1828800 h 3195484"/>
                    <a:gd name="connsiteX36" fmla="*/ 4709651 w 5407742"/>
                    <a:gd name="connsiteY36" fmla="*/ 1887794 h 3195484"/>
                    <a:gd name="connsiteX37" fmla="*/ 4670322 w 5407742"/>
                    <a:gd name="connsiteY37" fmla="*/ 1946787 h 3195484"/>
                    <a:gd name="connsiteX38" fmla="*/ 4630993 w 5407742"/>
                    <a:gd name="connsiteY38" fmla="*/ 2005781 h 3195484"/>
                    <a:gd name="connsiteX39" fmla="*/ 4621161 w 5407742"/>
                    <a:gd name="connsiteY39" fmla="*/ 2045110 h 3195484"/>
                    <a:gd name="connsiteX40" fmla="*/ 4601496 w 5407742"/>
                    <a:gd name="connsiteY40" fmla="*/ 2074606 h 3195484"/>
                    <a:gd name="connsiteX41" fmla="*/ 4591664 w 5407742"/>
                    <a:gd name="connsiteY41" fmla="*/ 2104103 h 3195484"/>
                    <a:gd name="connsiteX42" fmla="*/ 4562167 w 5407742"/>
                    <a:gd name="connsiteY42" fmla="*/ 2231923 h 3195484"/>
                    <a:gd name="connsiteX43" fmla="*/ 4542503 w 5407742"/>
                    <a:gd name="connsiteY43" fmla="*/ 2290916 h 3195484"/>
                    <a:gd name="connsiteX44" fmla="*/ 4513006 w 5407742"/>
                    <a:gd name="connsiteY44" fmla="*/ 2320413 h 3195484"/>
                    <a:gd name="connsiteX45" fmla="*/ 4483509 w 5407742"/>
                    <a:gd name="connsiteY45" fmla="*/ 2408903 h 3195484"/>
                    <a:gd name="connsiteX46" fmla="*/ 4473677 w 5407742"/>
                    <a:gd name="connsiteY46" fmla="*/ 2438400 h 3195484"/>
                    <a:gd name="connsiteX47" fmla="*/ 4454013 w 5407742"/>
                    <a:gd name="connsiteY47" fmla="*/ 2467897 h 3195484"/>
                    <a:gd name="connsiteX48" fmla="*/ 4444180 w 5407742"/>
                    <a:gd name="connsiteY48" fmla="*/ 2507226 h 3195484"/>
                    <a:gd name="connsiteX49" fmla="*/ 4434348 w 5407742"/>
                    <a:gd name="connsiteY49" fmla="*/ 2536723 h 3195484"/>
                    <a:gd name="connsiteX50" fmla="*/ 4424516 w 5407742"/>
                    <a:gd name="connsiteY50" fmla="*/ 2585884 h 3195484"/>
                    <a:gd name="connsiteX51" fmla="*/ 4404851 w 5407742"/>
                    <a:gd name="connsiteY51" fmla="*/ 2644877 h 3195484"/>
                    <a:gd name="connsiteX52" fmla="*/ 4375354 w 5407742"/>
                    <a:gd name="connsiteY52" fmla="*/ 2674374 h 3195484"/>
                    <a:gd name="connsiteX53" fmla="*/ 4355690 w 5407742"/>
                    <a:gd name="connsiteY53" fmla="*/ 2703871 h 3195484"/>
                    <a:gd name="connsiteX54" fmla="*/ 4316361 w 5407742"/>
                    <a:gd name="connsiteY54" fmla="*/ 2713703 h 3195484"/>
                    <a:gd name="connsiteX55" fmla="*/ 4286864 w 5407742"/>
                    <a:gd name="connsiteY55" fmla="*/ 2733368 h 3195484"/>
                    <a:gd name="connsiteX56" fmla="*/ 4267200 w 5407742"/>
                    <a:gd name="connsiteY56" fmla="*/ 2792361 h 3195484"/>
                    <a:gd name="connsiteX57" fmla="*/ 4257367 w 5407742"/>
                    <a:gd name="connsiteY57" fmla="*/ 2821858 h 3195484"/>
                    <a:gd name="connsiteX58" fmla="*/ 4247535 w 5407742"/>
                    <a:gd name="connsiteY58" fmla="*/ 2871019 h 3195484"/>
                    <a:gd name="connsiteX59" fmla="*/ 4198374 w 5407742"/>
                    <a:gd name="connsiteY59" fmla="*/ 2920181 h 3195484"/>
                    <a:gd name="connsiteX60" fmla="*/ 4168877 w 5407742"/>
                    <a:gd name="connsiteY60" fmla="*/ 2949677 h 3195484"/>
                    <a:gd name="connsiteX61" fmla="*/ 4149213 w 5407742"/>
                    <a:gd name="connsiteY61" fmla="*/ 2979174 h 3195484"/>
                    <a:gd name="connsiteX62" fmla="*/ 4119716 w 5407742"/>
                    <a:gd name="connsiteY62" fmla="*/ 2989006 h 3195484"/>
                    <a:gd name="connsiteX63" fmla="*/ 4050890 w 5407742"/>
                    <a:gd name="connsiteY63" fmla="*/ 3087329 h 3195484"/>
                    <a:gd name="connsiteX64" fmla="*/ 4031225 w 5407742"/>
                    <a:gd name="connsiteY64" fmla="*/ 3116826 h 3195484"/>
                    <a:gd name="connsiteX65" fmla="*/ 4011561 w 5407742"/>
                    <a:gd name="connsiteY65" fmla="*/ 3146323 h 3195484"/>
                    <a:gd name="connsiteX66" fmla="*/ 3923071 w 5407742"/>
                    <a:gd name="connsiteY66" fmla="*/ 3195484 h 3195484"/>
                    <a:gd name="connsiteX67" fmla="*/ 3647767 w 5407742"/>
                    <a:gd name="connsiteY67" fmla="*/ 3185652 h 3195484"/>
                    <a:gd name="connsiteX68" fmla="*/ 3637935 w 5407742"/>
                    <a:gd name="connsiteY68" fmla="*/ 3156155 h 3195484"/>
                    <a:gd name="connsiteX69" fmla="*/ 3618271 w 5407742"/>
                    <a:gd name="connsiteY69" fmla="*/ 3106994 h 3195484"/>
                    <a:gd name="connsiteX70" fmla="*/ 3588774 w 5407742"/>
                    <a:gd name="connsiteY70" fmla="*/ 3048000 h 3195484"/>
                    <a:gd name="connsiteX71" fmla="*/ 3529780 w 5407742"/>
                    <a:gd name="connsiteY71" fmla="*/ 3008671 h 3195484"/>
                    <a:gd name="connsiteX72" fmla="*/ 3470787 w 5407742"/>
                    <a:gd name="connsiteY72" fmla="*/ 2989006 h 3195484"/>
                    <a:gd name="connsiteX73" fmla="*/ 3451122 w 5407742"/>
                    <a:gd name="connsiteY73" fmla="*/ 2959510 h 3195484"/>
                    <a:gd name="connsiteX74" fmla="*/ 3421625 w 5407742"/>
                    <a:gd name="connsiteY74" fmla="*/ 2949677 h 3195484"/>
                    <a:gd name="connsiteX75" fmla="*/ 3392129 w 5407742"/>
                    <a:gd name="connsiteY75" fmla="*/ 2930013 h 3195484"/>
                    <a:gd name="connsiteX76" fmla="*/ 3372464 w 5407742"/>
                    <a:gd name="connsiteY76" fmla="*/ 2861187 h 3195484"/>
                    <a:gd name="connsiteX77" fmla="*/ 3342967 w 5407742"/>
                    <a:gd name="connsiteY77" fmla="*/ 2841523 h 3195484"/>
                    <a:gd name="connsiteX78" fmla="*/ 3303638 w 5407742"/>
                    <a:gd name="connsiteY78" fmla="*/ 2753032 h 3195484"/>
                    <a:gd name="connsiteX79" fmla="*/ 3274142 w 5407742"/>
                    <a:gd name="connsiteY79" fmla="*/ 2723535 h 3195484"/>
                    <a:gd name="connsiteX80" fmla="*/ 3224980 w 5407742"/>
                    <a:gd name="connsiteY80" fmla="*/ 2664542 h 3195484"/>
                    <a:gd name="connsiteX81" fmla="*/ 3165987 w 5407742"/>
                    <a:gd name="connsiteY81" fmla="*/ 2625213 h 3195484"/>
                    <a:gd name="connsiteX82" fmla="*/ 3106993 w 5407742"/>
                    <a:gd name="connsiteY82" fmla="*/ 2576052 h 3195484"/>
                    <a:gd name="connsiteX83" fmla="*/ 2910348 w 5407742"/>
                    <a:gd name="connsiteY83" fmla="*/ 2585884 h 3195484"/>
                    <a:gd name="connsiteX84" fmla="*/ 2890683 w 5407742"/>
                    <a:gd name="connsiteY84" fmla="*/ 2615381 h 3195484"/>
                    <a:gd name="connsiteX85" fmla="*/ 2861187 w 5407742"/>
                    <a:gd name="connsiteY85" fmla="*/ 2635045 h 3195484"/>
                    <a:gd name="connsiteX86" fmla="*/ 2841522 w 5407742"/>
                    <a:gd name="connsiteY86" fmla="*/ 2674374 h 3195484"/>
                    <a:gd name="connsiteX87" fmla="*/ 2831690 w 5407742"/>
                    <a:gd name="connsiteY87" fmla="*/ 2703871 h 3195484"/>
                    <a:gd name="connsiteX88" fmla="*/ 2802193 w 5407742"/>
                    <a:gd name="connsiteY88" fmla="*/ 2713703 h 3195484"/>
                    <a:gd name="connsiteX89" fmla="*/ 2743200 w 5407742"/>
                    <a:gd name="connsiteY89" fmla="*/ 2753032 h 3195484"/>
                    <a:gd name="connsiteX90" fmla="*/ 2684206 w 5407742"/>
                    <a:gd name="connsiteY90" fmla="*/ 2802194 h 3195484"/>
                    <a:gd name="connsiteX91" fmla="*/ 2625213 w 5407742"/>
                    <a:gd name="connsiteY91" fmla="*/ 2821858 h 3195484"/>
                    <a:gd name="connsiteX92" fmla="*/ 2595716 w 5407742"/>
                    <a:gd name="connsiteY92" fmla="*/ 2841523 h 3195484"/>
                    <a:gd name="connsiteX93" fmla="*/ 2546554 w 5407742"/>
                    <a:gd name="connsiteY93" fmla="*/ 2851355 h 3195484"/>
                    <a:gd name="connsiteX94" fmla="*/ 2507225 w 5407742"/>
                    <a:gd name="connsiteY94" fmla="*/ 2861187 h 3195484"/>
                    <a:gd name="connsiteX95" fmla="*/ 2477729 w 5407742"/>
                    <a:gd name="connsiteY95" fmla="*/ 2871019 h 3195484"/>
                    <a:gd name="connsiteX96" fmla="*/ 2349909 w 5407742"/>
                    <a:gd name="connsiteY96" fmla="*/ 2900516 h 3195484"/>
                    <a:gd name="connsiteX97" fmla="*/ 2320413 w 5407742"/>
                    <a:gd name="connsiteY97" fmla="*/ 2910348 h 3195484"/>
                    <a:gd name="connsiteX98" fmla="*/ 1868129 w 5407742"/>
                    <a:gd name="connsiteY98" fmla="*/ 2900516 h 3195484"/>
                    <a:gd name="connsiteX99" fmla="*/ 1838632 w 5407742"/>
                    <a:gd name="connsiteY99" fmla="*/ 2880852 h 3195484"/>
                    <a:gd name="connsiteX100" fmla="*/ 1809135 w 5407742"/>
                    <a:gd name="connsiteY100" fmla="*/ 2871019 h 3195484"/>
                    <a:gd name="connsiteX101" fmla="*/ 1700980 w 5407742"/>
                    <a:gd name="connsiteY101" fmla="*/ 2792361 h 3195484"/>
                    <a:gd name="connsiteX102" fmla="*/ 1632154 w 5407742"/>
                    <a:gd name="connsiteY102" fmla="*/ 2753032 h 3195484"/>
                    <a:gd name="connsiteX103" fmla="*/ 1582993 w 5407742"/>
                    <a:gd name="connsiteY103" fmla="*/ 2743200 h 3195484"/>
                    <a:gd name="connsiteX104" fmla="*/ 1553496 w 5407742"/>
                    <a:gd name="connsiteY104" fmla="*/ 2713703 h 3195484"/>
                    <a:gd name="connsiteX105" fmla="*/ 1524000 w 5407742"/>
                    <a:gd name="connsiteY105" fmla="*/ 2703871 h 3195484"/>
                    <a:gd name="connsiteX106" fmla="*/ 1494503 w 5407742"/>
                    <a:gd name="connsiteY106" fmla="*/ 2684206 h 3195484"/>
                    <a:gd name="connsiteX107" fmla="*/ 1465006 w 5407742"/>
                    <a:gd name="connsiteY107" fmla="*/ 2674374 h 3195484"/>
                    <a:gd name="connsiteX108" fmla="*/ 1406013 w 5407742"/>
                    <a:gd name="connsiteY108" fmla="*/ 2644877 h 3195484"/>
                    <a:gd name="connsiteX109" fmla="*/ 1317522 w 5407742"/>
                    <a:gd name="connsiteY109" fmla="*/ 2576052 h 3195484"/>
                    <a:gd name="connsiteX110" fmla="*/ 1288025 w 5407742"/>
                    <a:gd name="connsiteY110" fmla="*/ 2566219 h 3195484"/>
                    <a:gd name="connsiteX111" fmla="*/ 1199535 w 5407742"/>
                    <a:gd name="connsiteY111" fmla="*/ 2546555 h 3195484"/>
                    <a:gd name="connsiteX112" fmla="*/ 1130709 w 5407742"/>
                    <a:gd name="connsiteY112" fmla="*/ 2497394 h 3195484"/>
                    <a:gd name="connsiteX113" fmla="*/ 1071716 w 5407742"/>
                    <a:gd name="connsiteY113" fmla="*/ 2458065 h 3195484"/>
                    <a:gd name="connsiteX114" fmla="*/ 1022554 w 5407742"/>
                    <a:gd name="connsiteY114" fmla="*/ 2408903 h 3195484"/>
                    <a:gd name="connsiteX115" fmla="*/ 1002890 w 5407742"/>
                    <a:gd name="connsiteY115" fmla="*/ 2379406 h 3195484"/>
                    <a:gd name="connsiteX116" fmla="*/ 973393 w 5407742"/>
                    <a:gd name="connsiteY116" fmla="*/ 2349910 h 3195484"/>
                    <a:gd name="connsiteX117" fmla="*/ 934064 w 5407742"/>
                    <a:gd name="connsiteY117" fmla="*/ 2281084 h 3195484"/>
                    <a:gd name="connsiteX118" fmla="*/ 875071 w 5407742"/>
                    <a:gd name="connsiteY118" fmla="*/ 2241755 h 3195484"/>
                    <a:gd name="connsiteX119" fmla="*/ 855406 w 5407742"/>
                    <a:gd name="connsiteY119" fmla="*/ 2163097 h 3195484"/>
                    <a:gd name="connsiteX120" fmla="*/ 845574 w 5407742"/>
                    <a:gd name="connsiteY120" fmla="*/ 2104103 h 3195484"/>
                    <a:gd name="connsiteX121" fmla="*/ 776748 w 5407742"/>
                    <a:gd name="connsiteY121" fmla="*/ 2025445 h 3195484"/>
                    <a:gd name="connsiteX122" fmla="*/ 727587 w 5407742"/>
                    <a:gd name="connsiteY122" fmla="*/ 1976284 h 3195484"/>
                    <a:gd name="connsiteX123" fmla="*/ 639096 w 5407742"/>
                    <a:gd name="connsiteY123" fmla="*/ 1907458 h 3195484"/>
                    <a:gd name="connsiteX124" fmla="*/ 609600 w 5407742"/>
                    <a:gd name="connsiteY124" fmla="*/ 1887794 h 3195484"/>
                    <a:gd name="connsiteX125" fmla="*/ 570271 w 5407742"/>
                    <a:gd name="connsiteY125" fmla="*/ 1877961 h 3195484"/>
                    <a:gd name="connsiteX126" fmla="*/ 540774 w 5407742"/>
                    <a:gd name="connsiteY126" fmla="*/ 1848465 h 3195484"/>
                    <a:gd name="connsiteX127" fmla="*/ 521109 w 5407742"/>
                    <a:gd name="connsiteY127" fmla="*/ 1818968 h 3195484"/>
                    <a:gd name="connsiteX128" fmla="*/ 501445 w 5407742"/>
                    <a:gd name="connsiteY128" fmla="*/ 1779639 h 3195484"/>
                    <a:gd name="connsiteX129" fmla="*/ 462116 w 5407742"/>
                    <a:gd name="connsiteY129" fmla="*/ 1759974 h 3195484"/>
                    <a:gd name="connsiteX130" fmla="*/ 432619 w 5407742"/>
                    <a:gd name="connsiteY130" fmla="*/ 1730477 h 3195484"/>
                    <a:gd name="connsiteX131" fmla="*/ 412954 w 5407742"/>
                    <a:gd name="connsiteY131" fmla="*/ 1700981 h 3195484"/>
                    <a:gd name="connsiteX132" fmla="*/ 383458 w 5407742"/>
                    <a:gd name="connsiteY132" fmla="*/ 1691148 h 3195484"/>
                    <a:gd name="connsiteX133" fmla="*/ 353961 w 5407742"/>
                    <a:gd name="connsiteY133" fmla="*/ 1632155 h 3195484"/>
                    <a:gd name="connsiteX134" fmla="*/ 334296 w 5407742"/>
                    <a:gd name="connsiteY134" fmla="*/ 1573161 h 3195484"/>
                    <a:gd name="connsiteX135" fmla="*/ 324464 w 5407742"/>
                    <a:gd name="connsiteY135" fmla="*/ 1543665 h 3195484"/>
                    <a:gd name="connsiteX136" fmla="*/ 294967 w 5407742"/>
                    <a:gd name="connsiteY136" fmla="*/ 1524000 h 3195484"/>
                    <a:gd name="connsiteX137" fmla="*/ 265471 w 5407742"/>
                    <a:gd name="connsiteY137" fmla="*/ 1455174 h 3195484"/>
                    <a:gd name="connsiteX138" fmla="*/ 235974 w 5407742"/>
                    <a:gd name="connsiteY138" fmla="*/ 1435510 h 3195484"/>
                    <a:gd name="connsiteX139" fmla="*/ 226142 w 5407742"/>
                    <a:gd name="connsiteY139" fmla="*/ 1396181 h 3195484"/>
                    <a:gd name="connsiteX140" fmla="*/ 157316 w 5407742"/>
                    <a:gd name="connsiteY140" fmla="*/ 1317523 h 3195484"/>
                    <a:gd name="connsiteX141" fmla="*/ 137651 w 5407742"/>
                    <a:gd name="connsiteY141" fmla="*/ 1238865 h 3195484"/>
                    <a:gd name="connsiteX142" fmla="*/ 117987 w 5407742"/>
                    <a:gd name="connsiteY142" fmla="*/ 1209368 h 3195484"/>
                    <a:gd name="connsiteX143" fmla="*/ 98322 w 5407742"/>
                    <a:gd name="connsiteY143" fmla="*/ 1150374 h 3195484"/>
                    <a:gd name="connsiteX144" fmla="*/ 78658 w 5407742"/>
                    <a:gd name="connsiteY144" fmla="*/ 1120877 h 3195484"/>
                    <a:gd name="connsiteX145" fmla="*/ 58993 w 5407742"/>
                    <a:gd name="connsiteY145" fmla="*/ 1052052 h 3195484"/>
                    <a:gd name="connsiteX146" fmla="*/ 49161 w 5407742"/>
                    <a:gd name="connsiteY146" fmla="*/ 1022555 h 3195484"/>
                    <a:gd name="connsiteX147" fmla="*/ 29496 w 5407742"/>
                    <a:gd name="connsiteY147" fmla="*/ 934065 h 3195484"/>
                    <a:gd name="connsiteX148" fmla="*/ 19664 w 5407742"/>
                    <a:gd name="connsiteY148" fmla="*/ 894735 h 3195484"/>
                    <a:gd name="connsiteX149" fmla="*/ 0 w 5407742"/>
                    <a:gd name="connsiteY149" fmla="*/ 845574 h 319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407742" h="3195484">
                      <a:moveTo>
                        <a:pt x="5407742" y="0"/>
                      </a:moveTo>
                      <a:cubicBezTo>
                        <a:pt x="5385644" y="176770"/>
                        <a:pt x="5409733" y="9706"/>
                        <a:pt x="5388077" y="117987"/>
                      </a:cubicBezTo>
                      <a:cubicBezTo>
                        <a:pt x="5384167" y="137536"/>
                        <a:pt x="5382570" y="157520"/>
                        <a:pt x="5378245" y="176981"/>
                      </a:cubicBezTo>
                      <a:cubicBezTo>
                        <a:pt x="5375997" y="187098"/>
                        <a:pt x="5371260" y="196512"/>
                        <a:pt x="5368413" y="206477"/>
                      </a:cubicBezTo>
                      <a:cubicBezTo>
                        <a:pt x="5364701" y="219470"/>
                        <a:pt x="5363903" y="233385"/>
                        <a:pt x="5358580" y="245806"/>
                      </a:cubicBezTo>
                      <a:cubicBezTo>
                        <a:pt x="5301394" y="379239"/>
                        <a:pt x="5370520" y="180497"/>
                        <a:pt x="5329083" y="304800"/>
                      </a:cubicBezTo>
                      <a:cubicBezTo>
                        <a:pt x="5325806" y="324465"/>
                        <a:pt x="5323161" y="344245"/>
                        <a:pt x="5319251" y="363794"/>
                      </a:cubicBezTo>
                      <a:cubicBezTo>
                        <a:pt x="5311821" y="400947"/>
                        <a:pt x="5302297" y="424487"/>
                        <a:pt x="5289754" y="462116"/>
                      </a:cubicBezTo>
                      <a:cubicBezTo>
                        <a:pt x="5286477" y="471948"/>
                        <a:pt x="5282436" y="481558"/>
                        <a:pt x="5279922" y="491613"/>
                      </a:cubicBezTo>
                      <a:cubicBezTo>
                        <a:pt x="5276645" y="504723"/>
                        <a:pt x="5273973" y="517999"/>
                        <a:pt x="5270090" y="530942"/>
                      </a:cubicBezTo>
                      <a:cubicBezTo>
                        <a:pt x="5264134" y="550796"/>
                        <a:pt x="5256980" y="570271"/>
                        <a:pt x="5250425" y="589935"/>
                      </a:cubicBezTo>
                      <a:cubicBezTo>
                        <a:pt x="5247148" y="599767"/>
                        <a:pt x="5243107" y="609377"/>
                        <a:pt x="5240593" y="619432"/>
                      </a:cubicBezTo>
                      <a:cubicBezTo>
                        <a:pt x="5237970" y="629926"/>
                        <a:pt x="5212550" y="740154"/>
                        <a:pt x="5201264" y="757084"/>
                      </a:cubicBezTo>
                      <a:lnTo>
                        <a:pt x="5181600" y="786581"/>
                      </a:lnTo>
                      <a:cubicBezTo>
                        <a:pt x="5176611" y="806536"/>
                        <a:pt x="5170397" y="835660"/>
                        <a:pt x="5161935" y="855406"/>
                      </a:cubicBezTo>
                      <a:cubicBezTo>
                        <a:pt x="5156161" y="868878"/>
                        <a:pt x="5149543" y="882009"/>
                        <a:pt x="5142271" y="894735"/>
                      </a:cubicBezTo>
                      <a:cubicBezTo>
                        <a:pt x="5129031" y="917905"/>
                        <a:pt x="5108181" y="942460"/>
                        <a:pt x="5093109" y="963561"/>
                      </a:cubicBezTo>
                      <a:cubicBezTo>
                        <a:pt x="5086241" y="973177"/>
                        <a:pt x="5080000" y="983226"/>
                        <a:pt x="5073445" y="993058"/>
                      </a:cubicBezTo>
                      <a:cubicBezTo>
                        <a:pt x="5070168" y="1009445"/>
                        <a:pt x="5071087" y="1027272"/>
                        <a:pt x="5063613" y="1042219"/>
                      </a:cubicBezTo>
                      <a:cubicBezTo>
                        <a:pt x="5057394" y="1054656"/>
                        <a:pt x="5039763" y="1059009"/>
                        <a:pt x="5034116" y="1071716"/>
                      </a:cubicBezTo>
                      <a:cubicBezTo>
                        <a:pt x="4963464" y="1230680"/>
                        <a:pt x="5070239" y="1061776"/>
                        <a:pt x="5004619" y="1160206"/>
                      </a:cubicBezTo>
                      <a:cubicBezTo>
                        <a:pt x="5001342" y="1170038"/>
                        <a:pt x="4999422" y="1180433"/>
                        <a:pt x="4994787" y="1189703"/>
                      </a:cubicBezTo>
                      <a:cubicBezTo>
                        <a:pt x="4989502" y="1200272"/>
                        <a:pt x="4979777" y="1208338"/>
                        <a:pt x="4975122" y="1219200"/>
                      </a:cubicBezTo>
                      <a:cubicBezTo>
                        <a:pt x="4969799" y="1231621"/>
                        <a:pt x="4969002" y="1245536"/>
                        <a:pt x="4965290" y="1258529"/>
                      </a:cubicBezTo>
                      <a:cubicBezTo>
                        <a:pt x="4962443" y="1268494"/>
                        <a:pt x="4958305" y="1278061"/>
                        <a:pt x="4955458" y="1288026"/>
                      </a:cubicBezTo>
                      <a:cubicBezTo>
                        <a:pt x="4951746" y="1301019"/>
                        <a:pt x="4950948" y="1314934"/>
                        <a:pt x="4945625" y="1327355"/>
                      </a:cubicBezTo>
                      <a:cubicBezTo>
                        <a:pt x="4940970" y="1338216"/>
                        <a:pt x="4932516" y="1347020"/>
                        <a:pt x="4925961" y="1356852"/>
                      </a:cubicBezTo>
                      <a:cubicBezTo>
                        <a:pt x="4904414" y="1464590"/>
                        <a:pt x="4931357" y="1352296"/>
                        <a:pt x="4896464" y="1445342"/>
                      </a:cubicBezTo>
                      <a:cubicBezTo>
                        <a:pt x="4891719" y="1457995"/>
                        <a:pt x="4892675" y="1472584"/>
                        <a:pt x="4886632" y="1484671"/>
                      </a:cubicBezTo>
                      <a:cubicBezTo>
                        <a:pt x="4863110" y="1531715"/>
                        <a:pt x="4850177" y="1540791"/>
                        <a:pt x="4817806" y="1573161"/>
                      </a:cubicBezTo>
                      <a:cubicBezTo>
                        <a:pt x="4811251" y="1586271"/>
                        <a:pt x="4803916" y="1599018"/>
                        <a:pt x="4798142" y="1612490"/>
                      </a:cubicBezTo>
                      <a:cubicBezTo>
                        <a:pt x="4794059" y="1622016"/>
                        <a:pt x="4792944" y="1632717"/>
                        <a:pt x="4788309" y="1641987"/>
                      </a:cubicBezTo>
                      <a:cubicBezTo>
                        <a:pt x="4783024" y="1652556"/>
                        <a:pt x="4775200" y="1661652"/>
                        <a:pt x="4768645" y="1671484"/>
                      </a:cubicBezTo>
                      <a:cubicBezTo>
                        <a:pt x="4762090" y="1700981"/>
                        <a:pt x="4756309" y="1730660"/>
                        <a:pt x="4748980" y="1759974"/>
                      </a:cubicBezTo>
                      <a:cubicBezTo>
                        <a:pt x="4746466" y="1770029"/>
                        <a:pt x="4741995" y="1779506"/>
                        <a:pt x="4739148" y="1789471"/>
                      </a:cubicBezTo>
                      <a:cubicBezTo>
                        <a:pt x="4735436" y="1802464"/>
                        <a:pt x="4733199" y="1815857"/>
                        <a:pt x="4729316" y="1828800"/>
                      </a:cubicBezTo>
                      <a:cubicBezTo>
                        <a:pt x="4723360" y="1848654"/>
                        <a:pt x="4721149" y="1870547"/>
                        <a:pt x="4709651" y="1887794"/>
                      </a:cubicBezTo>
                      <a:lnTo>
                        <a:pt x="4670322" y="1946787"/>
                      </a:lnTo>
                      <a:cubicBezTo>
                        <a:pt x="4639625" y="2038880"/>
                        <a:pt x="4689912" y="1902672"/>
                        <a:pt x="4630993" y="2005781"/>
                      </a:cubicBezTo>
                      <a:cubicBezTo>
                        <a:pt x="4624289" y="2017514"/>
                        <a:pt x="4626484" y="2032690"/>
                        <a:pt x="4621161" y="2045110"/>
                      </a:cubicBezTo>
                      <a:cubicBezTo>
                        <a:pt x="4616506" y="2055971"/>
                        <a:pt x="4608051" y="2064774"/>
                        <a:pt x="4601496" y="2074606"/>
                      </a:cubicBezTo>
                      <a:cubicBezTo>
                        <a:pt x="4598219" y="2084438"/>
                        <a:pt x="4594178" y="2094048"/>
                        <a:pt x="4591664" y="2104103"/>
                      </a:cubicBezTo>
                      <a:cubicBezTo>
                        <a:pt x="4576063" y="2166509"/>
                        <a:pt x="4586643" y="2158493"/>
                        <a:pt x="4562167" y="2231923"/>
                      </a:cubicBezTo>
                      <a:cubicBezTo>
                        <a:pt x="4555612" y="2251587"/>
                        <a:pt x="4557160" y="2276259"/>
                        <a:pt x="4542503" y="2290916"/>
                      </a:cubicBezTo>
                      <a:lnTo>
                        <a:pt x="4513006" y="2320413"/>
                      </a:lnTo>
                      <a:lnTo>
                        <a:pt x="4483509" y="2408903"/>
                      </a:lnTo>
                      <a:cubicBezTo>
                        <a:pt x="4480232" y="2418735"/>
                        <a:pt x="4479426" y="2429776"/>
                        <a:pt x="4473677" y="2438400"/>
                      </a:cubicBezTo>
                      <a:lnTo>
                        <a:pt x="4454013" y="2467897"/>
                      </a:lnTo>
                      <a:cubicBezTo>
                        <a:pt x="4450735" y="2481007"/>
                        <a:pt x="4447892" y="2494233"/>
                        <a:pt x="4444180" y="2507226"/>
                      </a:cubicBezTo>
                      <a:cubicBezTo>
                        <a:pt x="4441333" y="2517191"/>
                        <a:pt x="4436862" y="2526668"/>
                        <a:pt x="4434348" y="2536723"/>
                      </a:cubicBezTo>
                      <a:cubicBezTo>
                        <a:pt x="4430295" y="2552936"/>
                        <a:pt x="4428913" y="2569761"/>
                        <a:pt x="4424516" y="2585884"/>
                      </a:cubicBezTo>
                      <a:cubicBezTo>
                        <a:pt x="4419062" y="2605882"/>
                        <a:pt x="4419508" y="2630220"/>
                        <a:pt x="4404851" y="2644877"/>
                      </a:cubicBezTo>
                      <a:cubicBezTo>
                        <a:pt x="4395019" y="2654709"/>
                        <a:pt x="4384256" y="2663692"/>
                        <a:pt x="4375354" y="2674374"/>
                      </a:cubicBezTo>
                      <a:cubicBezTo>
                        <a:pt x="4367789" y="2683452"/>
                        <a:pt x="4365522" y="2697316"/>
                        <a:pt x="4355690" y="2703871"/>
                      </a:cubicBezTo>
                      <a:cubicBezTo>
                        <a:pt x="4344446" y="2711367"/>
                        <a:pt x="4329471" y="2710426"/>
                        <a:pt x="4316361" y="2713703"/>
                      </a:cubicBezTo>
                      <a:cubicBezTo>
                        <a:pt x="4306529" y="2720258"/>
                        <a:pt x="4293127" y="2723347"/>
                        <a:pt x="4286864" y="2733368"/>
                      </a:cubicBezTo>
                      <a:cubicBezTo>
                        <a:pt x="4275878" y="2750945"/>
                        <a:pt x="4273755" y="2772697"/>
                        <a:pt x="4267200" y="2792361"/>
                      </a:cubicBezTo>
                      <a:cubicBezTo>
                        <a:pt x="4263922" y="2802193"/>
                        <a:pt x="4259400" y="2811695"/>
                        <a:pt x="4257367" y="2821858"/>
                      </a:cubicBezTo>
                      <a:cubicBezTo>
                        <a:pt x="4254090" y="2838245"/>
                        <a:pt x="4253403" y="2855371"/>
                        <a:pt x="4247535" y="2871019"/>
                      </a:cubicBezTo>
                      <a:cubicBezTo>
                        <a:pt x="4234426" y="2905978"/>
                        <a:pt x="4224593" y="2898332"/>
                        <a:pt x="4198374" y="2920181"/>
                      </a:cubicBezTo>
                      <a:cubicBezTo>
                        <a:pt x="4187692" y="2929083"/>
                        <a:pt x="4177779" y="2938995"/>
                        <a:pt x="4168877" y="2949677"/>
                      </a:cubicBezTo>
                      <a:cubicBezTo>
                        <a:pt x="4161312" y="2958755"/>
                        <a:pt x="4158440" y="2971792"/>
                        <a:pt x="4149213" y="2979174"/>
                      </a:cubicBezTo>
                      <a:cubicBezTo>
                        <a:pt x="4141120" y="2985648"/>
                        <a:pt x="4129548" y="2985729"/>
                        <a:pt x="4119716" y="2989006"/>
                      </a:cubicBezTo>
                      <a:cubicBezTo>
                        <a:pt x="4076036" y="3047245"/>
                        <a:pt x="4099313" y="3014695"/>
                        <a:pt x="4050890" y="3087329"/>
                      </a:cubicBezTo>
                      <a:lnTo>
                        <a:pt x="4031225" y="3116826"/>
                      </a:lnTo>
                      <a:cubicBezTo>
                        <a:pt x="4024670" y="3126658"/>
                        <a:pt x="4021393" y="3139768"/>
                        <a:pt x="4011561" y="3146323"/>
                      </a:cubicBezTo>
                      <a:cubicBezTo>
                        <a:pt x="3943944" y="3191401"/>
                        <a:pt x="3974988" y="3178178"/>
                        <a:pt x="3923071" y="3195484"/>
                      </a:cubicBezTo>
                      <a:cubicBezTo>
                        <a:pt x="3831303" y="3192207"/>
                        <a:pt x="3738732" y="3198199"/>
                        <a:pt x="3647767" y="3185652"/>
                      </a:cubicBezTo>
                      <a:cubicBezTo>
                        <a:pt x="3637500" y="3184236"/>
                        <a:pt x="3641574" y="3165859"/>
                        <a:pt x="3637935" y="3156155"/>
                      </a:cubicBezTo>
                      <a:cubicBezTo>
                        <a:pt x="3631738" y="3139629"/>
                        <a:pt x="3624468" y="3123520"/>
                        <a:pt x="3618271" y="3106994"/>
                      </a:cubicBezTo>
                      <a:cubicBezTo>
                        <a:pt x="3609954" y="3084814"/>
                        <a:pt x="3608198" y="3064996"/>
                        <a:pt x="3588774" y="3048000"/>
                      </a:cubicBezTo>
                      <a:cubicBezTo>
                        <a:pt x="3570988" y="3032437"/>
                        <a:pt x="3552201" y="3016145"/>
                        <a:pt x="3529780" y="3008671"/>
                      </a:cubicBezTo>
                      <a:lnTo>
                        <a:pt x="3470787" y="2989006"/>
                      </a:lnTo>
                      <a:cubicBezTo>
                        <a:pt x="3464232" y="2979174"/>
                        <a:pt x="3460349" y="2966892"/>
                        <a:pt x="3451122" y="2959510"/>
                      </a:cubicBezTo>
                      <a:cubicBezTo>
                        <a:pt x="3443029" y="2953036"/>
                        <a:pt x="3430895" y="2954312"/>
                        <a:pt x="3421625" y="2949677"/>
                      </a:cubicBezTo>
                      <a:cubicBezTo>
                        <a:pt x="3411056" y="2944392"/>
                        <a:pt x="3401961" y="2936568"/>
                        <a:pt x="3392129" y="2930013"/>
                      </a:cubicBezTo>
                      <a:cubicBezTo>
                        <a:pt x="3391487" y="2927447"/>
                        <a:pt x="3377592" y="2867596"/>
                        <a:pt x="3372464" y="2861187"/>
                      </a:cubicBezTo>
                      <a:cubicBezTo>
                        <a:pt x="3365082" y="2851960"/>
                        <a:pt x="3352799" y="2848078"/>
                        <a:pt x="3342967" y="2841523"/>
                      </a:cubicBezTo>
                      <a:cubicBezTo>
                        <a:pt x="3328675" y="2798646"/>
                        <a:pt x="3329608" y="2784197"/>
                        <a:pt x="3303638" y="2753032"/>
                      </a:cubicBezTo>
                      <a:cubicBezTo>
                        <a:pt x="3294736" y="2742350"/>
                        <a:pt x="3283044" y="2734217"/>
                        <a:pt x="3274142" y="2723535"/>
                      </a:cubicBezTo>
                      <a:cubicBezTo>
                        <a:pt x="3244245" y="2687659"/>
                        <a:pt x="3265796" y="2696288"/>
                        <a:pt x="3224980" y="2664542"/>
                      </a:cubicBezTo>
                      <a:cubicBezTo>
                        <a:pt x="3206325" y="2650032"/>
                        <a:pt x="3182699" y="2641925"/>
                        <a:pt x="3165987" y="2625213"/>
                      </a:cubicBezTo>
                      <a:cubicBezTo>
                        <a:pt x="3128134" y="2587360"/>
                        <a:pt x="3148060" y="2603429"/>
                        <a:pt x="3106993" y="2576052"/>
                      </a:cubicBezTo>
                      <a:cubicBezTo>
                        <a:pt x="3041445" y="2579329"/>
                        <a:pt x="2974920" y="2574144"/>
                        <a:pt x="2910348" y="2585884"/>
                      </a:cubicBezTo>
                      <a:cubicBezTo>
                        <a:pt x="2898722" y="2587998"/>
                        <a:pt x="2899039" y="2607025"/>
                        <a:pt x="2890683" y="2615381"/>
                      </a:cubicBezTo>
                      <a:cubicBezTo>
                        <a:pt x="2882327" y="2623737"/>
                        <a:pt x="2871019" y="2628490"/>
                        <a:pt x="2861187" y="2635045"/>
                      </a:cubicBezTo>
                      <a:cubicBezTo>
                        <a:pt x="2854632" y="2648155"/>
                        <a:pt x="2847296" y="2660902"/>
                        <a:pt x="2841522" y="2674374"/>
                      </a:cubicBezTo>
                      <a:cubicBezTo>
                        <a:pt x="2837439" y="2683900"/>
                        <a:pt x="2839019" y="2696542"/>
                        <a:pt x="2831690" y="2703871"/>
                      </a:cubicBezTo>
                      <a:cubicBezTo>
                        <a:pt x="2824361" y="2711200"/>
                        <a:pt x="2812025" y="2710426"/>
                        <a:pt x="2802193" y="2713703"/>
                      </a:cubicBezTo>
                      <a:cubicBezTo>
                        <a:pt x="2782529" y="2726813"/>
                        <a:pt x="2759912" y="2736320"/>
                        <a:pt x="2743200" y="2753032"/>
                      </a:cubicBezTo>
                      <a:cubicBezTo>
                        <a:pt x="2724677" y="2771555"/>
                        <a:pt x="2708845" y="2791243"/>
                        <a:pt x="2684206" y="2802194"/>
                      </a:cubicBezTo>
                      <a:cubicBezTo>
                        <a:pt x="2665265" y="2810612"/>
                        <a:pt x="2625213" y="2821858"/>
                        <a:pt x="2625213" y="2821858"/>
                      </a:cubicBezTo>
                      <a:cubicBezTo>
                        <a:pt x="2615381" y="2828413"/>
                        <a:pt x="2606781" y="2837374"/>
                        <a:pt x="2595716" y="2841523"/>
                      </a:cubicBezTo>
                      <a:cubicBezTo>
                        <a:pt x="2580068" y="2847391"/>
                        <a:pt x="2562868" y="2847730"/>
                        <a:pt x="2546554" y="2851355"/>
                      </a:cubicBezTo>
                      <a:cubicBezTo>
                        <a:pt x="2533363" y="2854286"/>
                        <a:pt x="2520218" y="2857475"/>
                        <a:pt x="2507225" y="2861187"/>
                      </a:cubicBezTo>
                      <a:cubicBezTo>
                        <a:pt x="2497260" y="2864034"/>
                        <a:pt x="2487783" y="2868505"/>
                        <a:pt x="2477729" y="2871019"/>
                      </a:cubicBezTo>
                      <a:cubicBezTo>
                        <a:pt x="2450481" y="2877831"/>
                        <a:pt x="2385265" y="2890414"/>
                        <a:pt x="2349909" y="2900516"/>
                      </a:cubicBezTo>
                      <a:cubicBezTo>
                        <a:pt x="2339944" y="2903363"/>
                        <a:pt x="2330245" y="2907071"/>
                        <a:pt x="2320413" y="2910348"/>
                      </a:cubicBezTo>
                      <a:cubicBezTo>
                        <a:pt x="2169652" y="2907071"/>
                        <a:pt x="2018644" y="2909731"/>
                        <a:pt x="1868129" y="2900516"/>
                      </a:cubicBezTo>
                      <a:cubicBezTo>
                        <a:pt x="1856334" y="2899794"/>
                        <a:pt x="1849201" y="2886137"/>
                        <a:pt x="1838632" y="2880852"/>
                      </a:cubicBezTo>
                      <a:cubicBezTo>
                        <a:pt x="1829362" y="2876217"/>
                        <a:pt x="1818967" y="2874297"/>
                        <a:pt x="1809135" y="2871019"/>
                      </a:cubicBezTo>
                      <a:cubicBezTo>
                        <a:pt x="1724035" y="2800102"/>
                        <a:pt x="1780622" y="2842136"/>
                        <a:pt x="1700980" y="2792361"/>
                      </a:cubicBezTo>
                      <a:cubicBezTo>
                        <a:pt x="1676323" y="2776951"/>
                        <a:pt x="1660922" y="2762621"/>
                        <a:pt x="1632154" y="2753032"/>
                      </a:cubicBezTo>
                      <a:cubicBezTo>
                        <a:pt x="1616300" y="2747747"/>
                        <a:pt x="1599380" y="2746477"/>
                        <a:pt x="1582993" y="2743200"/>
                      </a:cubicBezTo>
                      <a:cubicBezTo>
                        <a:pt x="1573161" y="2733368"/>
                        <a:pt x="1565066" y="2721416"/>
                        <a:pt x="1553496" y="2713703"/>
                      </a:cubicBezTo>
                      <a:cubicBezTo>
                        <a:pt x="1544873" y="2707954"/>
                        <a:pt x="1533270" y="2708506"/>
                        <a:pt x="1524000" y="2703871"/>
                      </a:cubicBezTo>
                      <a:cubicBezTo>
                        <a:pt x="1513431" y="2698586"/>
                        <a:pt x="1505072" y="2689491"/>
                        <a:pt x="1494503" y="2684206"/>
                      </a:cubicBezTo>
                      <a:cubicBezTo>
                        <a:pt x="1485233" y="2679571"/>
                        <a:pt x="1474276" y="2679009"/>
                        <a:pt x="1465006" y="2674374"/>
                      </a:cubicBezTo>
                      <a:cubicBezTo>
                        <a:pt x="1388755" y="2636250"/>
                        <a:pt x="1480162" y="2669596"/>
                        <a:pt x="1406013" y="2644877"/>
                      </a:cubicBezTo>
                      <a:cubicBezTo>
                        <a:pt x="1380562" y="2619427"/>
                        <a:pt x="1352804" y="2587813"/>
                        <a:pt x="1317522" y="2576052"/>
                      </a:cubicBezTo>
                      <a:cubicBezTo>
                        <a:pt x="1307690" y="2572774"/>
                        <a:pt x="1298142" y="2568467"/>
                        <a:pt x="1288025" y="2566219"/>
                      </a:cubicBezTo>
                      <a:cubicBezTo>
                        <a:pt x="1184190" y="2543144"/>
                        <a:pt x="1265943" y="2568690"/>
                        <a:pt x="1199535" y="2546555"/>
                      </a:cubicBezTo>
                      <a:cubicBezTo>
                        <a:pt x="1103627" y="2482615"/>
                        <a:pt x="1252678" y="2582772"/>
                        <a:pt x="1130709" y="2497394"/>
                      </a:cubicBezTo>
                      <a:cubicBezTo>
                        <a:pt x="1111348" y="2483841"/>
                        <a:pt x="1071716" y="2458065"/>
                        <a:pt x="1071716" y="2458065"/>
                      </a:cubicBezTo>
                      <a:cubicBezTo>
                        <a:pt x="1019273" y="2379402"/>
                        <a:pt x="1088106" y="2474456"/>
                        <a:pt x="1022554" y="2408903"/>
                      </a:cubicBezTo>
                      <a:cubicBezTo>
                        <a:pt x="1014198" y="2400547"/>
                        <a:pt x="1010455" y="2388484"/>
                        <a:pt x="1002890" y="2379406"/>
                      </a:cubicBezTo>
                      <a:cubicBezTo>
                        <a:pt x="993988" y="2368724"/>
                        <a:pt x="983225" y="2359742"/>
                        <a:pt x="973393" y="2349910"/>
                      </a:cubicBezTo>
                      <a:cubicBezTo>
                        <a:pt x="963134" y="2319133"/>
                        <a:pt x="962261" y="2306148"/>
                        <a:pt x="934064" y="2281084"/>
                      </a:cubicBezTo>
                      <a:cubicBezTo>
                        <a:pt x="916400" y="2265383"/>
                        <a:pt x="875071" y="2241755"/>
                        <a:pt x="875071" y="2241755"/>
                      </a:cubicBezTo>
                      <a:cubicBezTo>
                        <a:pt x="868516" y="2215536"/>
                        <a:pt x="859849" y="2189756"/>
                        <a:pt x="855406" y="2163097"/>
                      </a:cubicBezTo>
                      <a:cubicBezTo>
                        <a:pt x="852129" y="2143432"/>
                        <a:pt x="853242" y="2122505"/>
                        <a:pt x="845574" y="2104103"/>
                      </a:cubicBezTo>
                      <a:cubicBezTo>
                        <a:pt x="823515" y="2051161"/>
                        <a:pt x="813997" y="2050278"/>
                        <a:pt x="776748" y="2025445"/>
                      </a:cubicBezTo>
                      <a:cubicBezTo>
                        <a:pt x="736226" y="1964663"/>
                        <a:pt x="781217" y="2023956"/>
                        <a:pt x="727587" y="1976284"/>
                      </a:cubicBezTo>
                      <a:cubicBezTo>
                        <a:pt x="648001" y="1905540"/>
                        <a:pt x="699919" y="1927732"/>
                        <a:pt x="639096" y="1907458"/>
                      </a:cubicBezTo>
                      <a:cubicBezTo>
                        <a:pt x="629264" y="1900903"/>
                        <a:pt x="620461" y="1892449"/>
                        <a:pt x="609600" y="1887794"/>
                      </a:cubicBezTo>
                      <a:cubicBezTo>
                        <a:pt x="597179" y="1882471"/>
                        <a:pt x="582004" y="1884665"/>
                        <a:pt x="570271" y="1877961"/>
                      </a:cubicBezTo>
                      <a:cubicBezTo>
                        <a:pt x="558198" y="1871062"/>
                        <a:pt x="549676" y="1859147"/>
                        <a:pt x="540774" y="1848465"/>
                      </a:cubicBezTo>
                      <a:cubicBezTo>
                        <a:pt x="533209" y="1839387"/>
                        <a:pt x="526972" y="1829228"/>
                        <a:pt x="521109" y="1818968"/>
                      </a:cubicBezTo>
                      <a:cubicBezTo>
                        <a:pt x="513837" y="1806242"/>
                        <a:pt x="511809" y="1790003"/>
                        <a:pt x="501445" y="1779639"/>
                      </a:cubicBezTo>
                      <a:cubicBezTo>
                        <a:pt x="491081" y="1769275"/>
                        <a:pt x="474043" y="1768493"/>
                        <a:pt x="462116" y="1759974"/>
                      </a:cubicBezTo>
                      <a:cubicBezTo>
                        <a:pt x="450801" y="1751892"/>
                        <a:pt x="441521" y="1741159"/>
                        <a:pt x="432619" y="1730477"/>
                      </a:cubicBezTo>
                      <a:cubicBezTo>
                        <a:pt x="425054" y="1721399"/>
                        <a:pt x="422181" y="1708363"/>
                        <a:pt x="412954" y="1700981"/>
                      </a:cubicBezTo>
                      <a:cubicBezTo>
                        <a:pt x="404861" y="1694507"/>
                        <a:pt x="393290" y="1694426"/>
                        <a:pt x="383458" y="1691148"/>
                      </a:cubicBezTo>
                      <a:cubicBezTo>
                        <a:pt x="347591" y="1583558"/>
                        <a:pt x="404796" y="1746536"/>
                        <a:pt x="353961" y="1632155"/>
                      </a:cubicBezTo>
                      <a:cubicBezTo>
                        <a:pt x="345542" y="1613213"/>
                        <a:pt x="340851" y="1592826"/>
                        <a:pt x="334296" y="1573161"/>
                      </a:cubicBezTo>
                      <a:cubicBezTo>
                        <a:pt x="331019" y="1563329"/>
                        <a:pt x="333087" y="1549414"/>
                        <a:pt x="324464" y="1543665"/>
                      </a:cubicBezTo>
                      <a:lnTo>
                        <a:pt x="294967" y="1524000"/>
                      </a:lnTo>
                      <a:cubicBezTo>
                        <a:pt x="287446" y="1493914"/>
                        <a:pt x="288104" y="1477807"/>
                        <a:pt x="265471" y="1455174"/>
                      </a:cubicBezTo>
                      <a:cubicBezTo>
                        <a:pt x="257115" y="1446818"/>
                        <a:pt x="245806" y="1442065"/>
                        <a:pt x="235974" y="1435510"/>
                      </a:cubicBezTo>
                      <a:cubicBezTo>
                        <a:pt x="232697" y="1422400"/>
                        <a:pt x="232185" y="1408268"/>
                        <a:pt x="226142" y="1396181"/>
                      </a:cubicBezTo>
                      <a:cubicBezTo>
                        <a:pt x="197464" y="1338825"/>
                        <a:pt x="197875" y="1344561"/>
                        <a:pt x="157316" y="1317523"/>
                      </a:cubicBezTo>
                      <a:cubicBezTo>
                        <a:pt x="153576" y="1298826"/>
                        <a:pt x="147728" y="1259020"/>
                        <a:pt x="137651" y="1238865"/>
                      </a:cubicBezTo>
                      <a:cubicBezTo>
                        <a:pt x="132366" y="1228296"/>
                        <a:pt x="122786" y="1220166"/>
                        <a:pt x="117987" y="1209368"/>
                      </a:cubicBezTo>
                      <a:cubicBezTo>
                        <a:pt x="109568" y="1190426"/>
                        <a:pt x="109820" y="1167621"/>
                        <a:pt x="98322" y="1150374"/>
                      </a:cubicBezTo>
                      <a:cubicBezTo>
                        <a:pt x="91767" y="1140542"/>
                        <a:pt x="83943" y="1131446"/>
                        <a:pt x="78658" y="1120877"/>
                      </a:cubicBezTo>
                      <a:cubicBezTo>
                        <a:pt x="70797" y="1105154"/>
                        <a:pt x="63196" y="1066762"/>
                        <a:pt x="58993" y="1052052"/>
                      </a:cubicBezTo>
                      <a:cubicBezTo>
                        <a:pt x="56146" y="1042087"/>
                        <a:pt x="52008" y="1032520"/>
                        <a:pt x="49161" y="1022555"/>
                      </a:cubicBezTo>
                      <a:cubicBezTo>
                        <a:pt x="37175" y="980603"/>
                        <a:pt x="39631" y="979670"/>
                        <a:pt x="29496" y="934065"/>
                      </a:cubicBezTo>
                      <a:cubicBezTo>
                        <a:pt x="26564" y="920873"/>
                        <a:pt x="22595" y="907927"/>
                        <a:pt x="19664" y="894735"/>
                      </a:cubicBezTo>
                      <a:cubicBezTo>
                        <a:pt x="8026" y="842360"/>
                        <a:pt x="26772" y="845574"/>
                        <a:pt x="0" y="845574"/>
                      </a:cubicBezTo>
                    </a:path>
                  </a:pathLst>
                </a:custGeom>
                <a:noFill/>
                <a:ln w="317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7170" name="Rectangle 7169"/>
                <p:cNvSpPr/>
                <p:nvPr/>
              </p:nvSpPr>
              <p:spPr>
                <a:xfrm>
                  <a:off x="2895600" y="4495800"/>
                  <a:ext cx="2858422" cy="1828800"/>
                </a:xfrm>
                <a:prstGeom prst="rect">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grpSp>
        <p:sp>
          <p:nvSpPr>
            <p:cNvPr id="68" name="TextBox 67"/>
            <p:cNvSpPr txBox="1"/>
            <p:nvPr/>
          </p:nvSpPr>
          <p:spPr>
            <a:xfrm>
              <a:off x="5427405" y="3631298"/>
              <a:ext cx="3354319" cy="276999"/>
            </a:xfrm>
            <a:prstGeom prst="rect">
              <a:avLst/>
            </a:prstGeom>
            <a:noFill/>
          </p:spPr>
          <p:txBody>
            <a:bodyPr wrap="square" rtlCol="0">
              <a:spAutoFit/>
            </a:bodyPr>
            <a:lstStyle/>
            <a:p>
              <a:r>
                <a:rPr lang="en-GB" sz="1200" dirty="0"/>
                <a:t>Two error curves on respective coefficients</a:t>
              </a:r>
              <a:endParaRPr lang="en-IN" sz="1200" dirty="0"/>
            </a:p>
          </p:txBody>
        </p:sp>
        <p:sp>
          <p:nvSpPr>
            <p:cNvPr id="5" name="TextBox 4"/>
            <p:cNvSpPr txBox="1"/>
            <p:nvPr/>
          </p:nvSpPr>
          <p:spPr>
            <a:xfrm>
              <a:off x="7741838" y="3138763"/>
              <a:ext cx="609600" cy="246221"/>
            </a:xfrm>
            <a:prstGeom prst="rect">
              <a:avLst/>
            </a:prstGeom>
            <a:noFill/>
          </p:spPr>
          <p:txBody>
            <a:bodyPr wrap="square" rtlCol="0">
              <a:spAutoFit/>
            </a:bodyPr>
            <a:lstStyle/>
            <a:p>
              <a:r>
                <a:rPr lang="en-GB" sz="1000" dirty="0"/>
                <a:t>Coeff1</a:t>
              </a:r>
              <a:endParaRPr lang="en-IN" sz="1000" dirty="0"/>
            </a:p>
          </p:txBody>
        </p:sp>
        <p:sp>
          <p:nvSpPr>
            <p:cNvPr id="70" name="TextBox 69"/>
            <p:cNvSpPr txBox="1"/>
            <p:nvPr/>
          </p:nvSpPr>
          <p:spPr>
            <a:xfrm rot="19687747">
              <a:off x="6141255" y="1209177"/>
              <a:ext cx="609600" cy="246221"/>
            </a:xfrm>
            <a:prstGeom prst="rect">
              <a:avLst/>
            </a:prstGeom>
            <a:noFill/>
          </p:spPr>
          <p:txBody>
            <a:bodyPr wrap="square" rtlCol="0">
              <a:spAutoFit/>
            </a:bodyPr>
            <a:lstStyle/>
            <a:p>
              <a:r>
                <a:rPr lang="en-GB" sz="1000" dirty="0"/>
                <a:t>Coeff2</a:t>
              </a:r>
              <a:endParaRPr lang="en-IN" sz="1000" dirty="0"/>
            </a:p>
          </p:txBody>
        </p:sp>
        <p:pic>
          <p:nvPicPr>
            <p:cNvPr id="74" name="Picture 73"/>
            <p:cNvPicPr>
              <a:picLocks noChangeAspect="1"/>
            </p:cNvPicPr>
            <p:nvPr/>
          </p:nvPicPr>
          <p:blipFill>
            <a:blip r:embed="rId3"/>
            <a:stretch>
              <a:fillRect/>
            </a:stretch>
          </p:blipFill>
          <p:spPr>
            <a:xfrm rot="20667508">
              <a:off x="5598997" y="1648625"/>
              <a:ext cx="2804966" cy="1663611"/>
            </a:xfrm>
            <a:prstGeom prst="rect">
              <a:avLst/>
            </a:prstGeom>
          </p:spPr>
        </p:pic>
        <p:grpSp>
          <p:nvGrpSpPr>
            <p:cNvPr id="75" name="Group 74"/>
            <p:cNvGrpSpPr/>
            <p:nvPr/>
          </p:nvGrpSpPr>
          <p:grpSpPr>
            <a:xfrm>
              <a:off x="5599778" y="1776144"/>
              <a:ext cx="2858422" cy="1550328"/>
              <a:chOff x="2895600" y="4495800"/>
              <a:chExt cx="2858422" cy="1828800"/>
            </a:xfrm>
          </p:grpSpPr>
          <p:sp>
            <p:nvSpPr>
              <p:cNvPr id="82" name="Freeform 81"/>
              <p:cNvSpPr/>
              <p:nvPr/>
            </p:nvSpPr>
            <p:spPr>
              <a:xfrm>
                <a:off x="3048000" y="4576494"/>
                <a:ext cx="2590800" cy="1671905"/>
              </a:xfrm>
              <a:custGeom>
                <a:avLst/>
                <a:gdLst>
                  <a:gd name="connsiteX0" fmla="*/ 5407742 w 5407742"/>
                  <a:gd name="connsiteY0" fmla="*/ 0 h 3195484"/>
                  <a:gd name="connsiteX1" fmla="*/ 5388077 w 5407742"/>
                  <a:gd name="connsiteY1" fmla="*/ 117987 h 3195484"/>
                  <a:gd name="connsiteX2" fmla="*/ 5378245 w 5407742"/>
                  <a:gd name="connsiteY2" fmla="*/ 176981 h 3195484"/>
                  <a:gd name="connsiteX3" fmla="*/ 5368413 w 5407742"/>
                  <a:gd name="connsiteY3" fmla="*/ 206477 h 3195484"/>
                  <a:gd name="connsiteX4" fmla="*/ 5358580 w 5407742"/>
                  <a:gd name="connsiteY4" fmla="*/ 245806 h 3195484"/>
                  <a:gd name="connsiteX5" fmla="*/ 5329083 w 5407742"/>
                  <a:gd name="connsiteY5" fmla="*/ 304800 h 3195484"/>
                  <a:gd name="connsiteX6" fmla="*/ 5319251 w 5407742"/>
                  <a:gd name="connsiteY6" fmla="*/ 363794 h 3195484"/>
                  <a:gd name="connsiteX7" fmla="*/ 5289754 w 5407742"/>
                  <a:gd name="connsiteY7" fmla="*/ 462116 h 3195484"/>
                  <a:gd name="connsiteX8" fmla="*/ 5279922 w 5407742"/>
                  <a:gd name="connsiteY8" fmla="*/ 491613 h 3195484"/>
                  <a:gd name="connsiteX9" fmla="*/ 5270090 w 5407742"/>
                  <a:gd name="connsiteY9" fmla="*/ 530942 h 3195484"/>
                  <a:gd name="connsiteX10" fmla="*/ 5250425 w 5407742"/>
                  <a:gd name="connsiteY10" fmla="*/ 589935 h 3195484"/>
                  <a:gd name="connsiteX11" fmla="*/ 5240593 w 5407742"/>
                  <a:gd name="connsiteY11" fmla="*/ 619432 h 3195484"/>
                  <a:gd name="connsiteX12" fmla="*/ 5201264 w 5407742"/>
                  <a:gd name="connsiteY12" fmla="*/ 757084 h 3195484"/>
                  <a:gd name="connsiteX13" fmla="*/ 5181600 w 5407742"/>
                  <a:gd name="connsiteY13" fmla="*/ 786581 h 3195484"/>
                  <a:gd name="connsiteX14" fmla="*/ 5161935 w 5407742"/>
                  <a:gd name="connsiteY14" fmla="*/ 855406 h 3195484"/>
                  <a:gd name="connsiteX15" fmla="*/ 5142271 w 5407742"/>
                  <a:gd name="connsiteY15" fmla="*/ 894735 h 3195484"/>
                  <a:gd name="connsiteX16" fmla="*/ 5093109 w 5407742"/>
                  <a:gd name="connsiteY16" fmla="*/ 963561 h 3195484"/>
                  <a:gd name="connsiteX17" fmla="*/ 5073445 w 5407742"/>
                  <a:gd name="connsiteY17" fmla="*/ 993058 h 3195484"/>
                  <a:gd name="connsiteX18" fmla="*/ 5063613 w 5407742"/>
                  <a:gd name="connsiteY18" fmla="*/ 1042219 h 3195484"/>
                  <a:gd name="connsiteX19" fmla="*/ 5034116 w 5407742"/>
                  <a:gd name="connsiteY19" fmla="*/ 1071716 h 3195484"/>
                  <a:gd name="connsiteX20" fmla="*/ 5004619 w 5407742"/>
                  <a:gd name="connsiteY20" fmla="*/ 1160206 h 3195484"/>
                  <a:gd name="connsiteX21" fmla="*/ 4994787 w 5407742"/>
                  <a:gd name="connsiteY21" fmla="*/ 1189703 h 3195484"/>
                  <a:gd name="connsiteX22" fmla="*/ 4975122 w 5407742"/>
                  <a:gd name="connsiteY22" fmla="*/ 1219200 h 3195484"/>
                  <a:gd name="connsiteX23" fmla="*/ 4965290 w 5407742"/>
                  <a:gd name="connsiteY23" fmla="*/ 1258529 h 3195484"/>
                  <a:gd name="connsiteX24" fmla="*/ 4955458 w 5407742"/>
                  <a:gd name="connsiteY24" fmla="*/ 1288026 h 3195484"/>
                  <a:gd name="connsiteX25" fmla="*/ 4945625 w 5407742"/>
                  <a:gd name="connsiteY25" fmla="*/ 1327355 h 3195484"/>
                  <a:gd name="connsiteX26" fmla="*/ 4925961 w 5407742"/>
                  <a:gd name="connsiteY26" fmla="*/ 1356852 h 3195484"/>
                  <a:gd name="connsiteX27" fmla="*/ 4896464 w 5407742"/>
                  <a:gd name="connsiteY27" fmla="*/ 1445342 h 3195484"/>
                  <a:gd name="connsiteX28" fmla="*/ 4886632 w 5407742"/>
                  <a:gd name="connsiteY28" fmla="*/ 1484671 h 3195484"/>
                  <a:gd name="connsiteX29" fmla="*/ 4817806 w 5407742"/>
                  <a:gd name="connsiteY29" fmla="*/ 1573161 h 3195484"/>
                  <a:gd name="connsiteX30" fmla="*/ 4798142 w 5407742"/>
                  <a:gd name="connsiteY30" fmla="*/ 1612490 h 3195484"/>
                  <a:gd name="connsiteX31" fmla="*/ 4788309 w 5407742"/>
                  <a:gd name="connsiteY31" fmla="*/ 1641987 h 3195484"/>
                  <a:gd name="connsiteX32" fmla="*/ 4768645 w 5407742"/>
                  <a:gd name="connsiteY32" fmla="*/ 1671484 h 3195484"/>
                  <a:gd name="connsiteX33" fmla="*/ 4748980 w 5407742"/>
                  <a:gd name="connsiteY33" fmla="*/ 1759974 h 3195484"/>
                  <a:gd name="connsiteX34" fmla="*/ 4739148 w 5407742"/>
                  <a:gd name="connsiteY34" fmla="*/ 1789471 h 3195484"/>
                  <a:gd name="connsiteX35" fmla="*/ 4729316 w 5407742"/>
                  <a:gd name="connsiteY35" fmla="*/ 1828800 h 3195484"/>
                  <a:gd name="connsiteX36" fmla="*/ 4709651 w 5407742"/>
                  <a:gd name="connsiteY36" fmla="*/ 1887794 h 3195484"/>
                  <a:gd name="connsiteX37" fmla="*/ 4670322 w 5407742"/>
                  <a:gd name="connsiteY37" fmla="*/ 1946787 h 3195484"/>
                  <a:gd name="connsiteX38" fmla="*/ 4630993 w 5407742"/>
                  <a:gd name="connsiteY38" fmla="*/ 2005781 h 3195484"/>
                  <a:gd name="connsiteX39" fmla="*/ 4621161 w 5407742"/>
                  <a:gd name="connsiteY39" fmla="*/ 2045110 h 3195484"/>
                  <a:gd name="connsiteX40" fmla="*/ 4601496 w 5407742"/>
                  <a:gd name="connsiteY40" fmla="*/ 2074606 h 3195484"/>
                  <a:gd name="connsiteX41" fmla="*/ 4591664 w 5407742"/>
                  <a:gd name="connsiteY41" fmla="*/ 2104103 h 3195484"/>
                  <a:gd name="connsiteX42" fmla="*/ 4562167 w 5407742"/>
                  <a:gd name="connsiteY42" fmla="*/ 2231923 h 3195484"/>
                  <a:gd name="connsiteX43" fmla="*/ 4542503 w 5407742"/>
                  <a:gd name="connsiteY43" fmla="*/ 2290916 h 3195484"/>
                  <a:gd name="connsiteX44" fmla="*/ 4513006 w 5407742"/>
                  <a:gd name="connsiteY44" fmla="*/ 2320413 h 3195484"/>
                  <a:gd name="connsiteX45" fmla="*/ 4483509 w 5407742"/>
                  <a:gd name="connsiteY45" fmla="*/ 2408903 h 3195484"/>
                  <a:gd name="connsiteX46" fmla="*/ 4473677 w 5407742"/>
                  <a:gd name="connsiteY46" fmla="*/ 2438400 h 3195484"/>
                  <a:gd name="connsiteX47" fmla="*/ 4454013 w 5407742"/>
                  <a:gd name="connsiteY47" fmla="*/ 2467897 h 3195484"/>
                  <a:gd name="connsiteX48" fmla="*/ 4444180 w 5407742"/>
                  <a:gd name="connsiteY48" fmla="*/ 2507226 h 3195484"/>
                  <a:gd name="connsiteX49" fmla="*/ 4434348 w 5407742"/>
                  <a:gd name="connsiteY49" fmla="*/ 2536723 h 3195484"/>
                  <a:gd name="connsiteX50" fmla="*/ 4424516 w 5407742"/>
                  <a:gd name="connsiteY50" fmla="*/ 2585884 h 3195484"/>
                  <a:gd name="connsiteX51" fmla="*/ 4404851 w 5407742"/>
                  <a:gd name="connsiteY51" fmla="*/ 2644877 h 3195484"/>
                  <a:gd name="connsiteX52" fmla="*/ 4375354 w 5407742"/>
                  <a:gd name="connsiteY52" fmla="*/ 2674374 h 3195484"/>
                  <a:gd name="connsiteX53" fmla="*/ 4355690 w 5407742"/>
                  <a:gd name="connsiteY53" fmla="*/ 2703871 h 3195484"/>
                  <a:gd name="connsiteX54" fmla="*/ 4316361 w 5407742"/>
                  <a:gd name="connsiteY54" fmla="*/ 2713703 h 3195484"/>
                  <a:gd name="connsiteX55" fmla="*/ 4286864 w 5407742"/>
                  <a:gd name="connsiteY55" fmla="*/ 2733368 h 3195484"/>
                  <a:gd name="connsiteX56" fmla="*/ 4267200 w 5407742"/>
                  <a:gd name="connsiteY56" fmla="*/ 2792361 h 3195484"/>
                  <a:gd name="connsiteX57" fmla="*/ 4257367 w 5407742"/>
                  <a:gd name="connsiteY57" fmla="*/ 2821858 h 3195484"/>
                  <a:gd name="connsiteX58" fmla="*/ 4247535 w 5407742"/>
                  <a:gd name="connsiteY58" fmla="*/ 2871019 h 3195484"/>
                  <a:gd name="connsiteX59" fmla="*/ 4198374 w 5407742"/>
                  <a:gd name="connsiteY59" fmla="*/ 2920181 h 3195484"/>
                  <a:gd name="connsiteX60" fmla="*/ 4168877 w 5407742"/>
                  <a:gd name="connsiteY60" fmla="*/ 2949677 h 3195484"/>
                  <a:gd name="connsiteX61" fmla="*/ 4149213 w 5407742"/>
                  <a:gd name="connsiteY61" fmla="*/ 2979174 h 3195484"/>
                  <a:gd name="connsiteX62" fmla="*/ 4119716 w 5407742"/>
                  <a:gd name="connsiteY62" fmla="*/ 2989006 h 3195484"/>
                  <a:gd name="connsiteX63" fmla="*/ 4050890 w 5407742"/>
                  <a:gd name="connsiteY63" fmla="*/ 3087329 h 3195484"/>
                  <a:gd name="connsiteX64" fmla="*/ 4031225 w 5407742"/>
                  <a:gd name="connsiteY64" fmla="*/ 3116826 h 3195484"/>
                  <a:gd name="connsiteX65" fmla="*/ 4011561 w 5407742"/>
                  <a:gd name="connsiteY65" fmla="*/ 3146323 h 3195484"/>
                  <a:gd name="connsiteX66" fmla="*/ 3923071 w 5407742"/>
                  <a:gd name="connsiteY66" fmla="*/ 3195484 h 3195484"/>
                  <a:gd name="connsiteX67" fmla="*/ 3647767 w 5407742"/>
                  <a:gd name="connsiteY67" fmla="*/ 3185652 h 3195484"/>
                  <a:gd name="connsiteX68" fmla="*/ 3637935 w 5407742"/>
                  <a:gd name="connsiteY68" fmla="*/ 3156155 h 3195484"/>
                  <a:gd name="connsiteX69" fmla="*/ 3618271 w 5407742"/>
                  <a:gd name="connsiteY69" fmla="*/ 3106994 h 3195484"/>
                  <a:gd name="connsiteX70" fmla="*/ 3588774 w 5407742"/>
                  <a:gd name="connsiteY70" fmla="*/ 3048000 h 3195484"/>
                  <a:gd name="connsiteX71" fmla="*/ 3529780 w 5407742"/>
                  <a:gd name="connsiteY71" fmla="*/ 3008671 h 3195484"/>
                  <a:gd name="connsiteX72" fmla="*/ 3470787 w 5407742"/>
                  <a:gd name="connsiteY72" fmla="*/ 2989006 h 3195484"/>
                  <a:gd name="connsiteX73" fmla="*/ 3451122 w 5407742"/>
                  <a:gd name="connsiteY73" fmla="*/ 2959510 h 3195484"/>
                  <a:gd name="connsiteX74" fmla="*/ 3421625 w 5407742"/>
                  <a:gd name="connsiteY74" fmla="*/ 2949677 h 3195484"/>
                  <a:gd name="connsiteX75" fmla="*/ 3392129 w 5407742"/>
                  <a:gd name="connsiteY75" fmla="*/ 2930013 h 3195484"/>
                  <a:gd name="connsiteX76" fmla="*/ 3372464 w 5407742"/>
                  <a:gd name="connsiteY76" fmla="*/ 2861187 h 3195484"/>
                  <a:gd name="connsiteX77" fmla="*/ 3342967 w 5407742"/>
                  <a:gd name="connsiteY77" fmla="*/ 2841523 h 3195484"/>
                  <a:gd name="connsiteX78" fmla="*/ 3303638 w 5407742"/>
                  <a:gd name="connsiteY78" fmla="*/ 2753032 h 3195484"/>
                  <a:gd name="connsiteX79" fmla="*/ 3274142 w 5407742"/>
                  <a:gd name="connsiteY79" fmla="*/ 2723535 h 3195484"/>
                  <a:gd name="connsiteX80" fmla="*/ 3224980 w 5407742"/>
                  <a:gd name="connsiteY80" fmla="*/ 2664542 h 3195484"/>
                  <a:gd name="connsiteX81" fmla="*/ 3165987 w 5407742"/>
                  <a:gd name="connsiteY81" fmla="*/ 2625213 h 3195484"/>
                  <a:gd name="connsiteX82" fmla="*/ 3106993 w 5407742"/>
                  <a:gd name="connsiteY82" fmla="*/ 2576052 h 3195484"/>
                  <a:gd name="connsiteX83" fmla="*/ 2910348 w 5407742"/>
                  <a:gd name="connsiteY83" fmla="*/ 2585884 h 3195484"/>
                  <a:gd name="connsiteX84" fmla="*/ 2890683 w 5407742"/>
                  <a:gd name="connsiteY84" fmla="*/ 2615381 h 3195484"/>
                  <a:gd name="connsiteX85" fmla="*/ 2861187 w 5407742"/>
                  <a:gd name="connsiteY85" fmla="*/ 2635045 h 3195484"/>
                  <a:gd name="connsiteX86" fmla="*/ 2841522 w 5407742"/>
                  <a:gd name="connsiteY86" fmla="*/ 2674374 h 3195484"/>
                  <a:gd name="connsiteX87" fmla="*/ 2831690 w 5407742"/>
                  <a:gd name="connsiteY87" fmla="*/ 2703871 h 3195484"/>
                  <a:gd name="connsiteX88" fmla="*/ 2802193 w 5407742"/>
                  <a:gd name="connsiteY88" fmla="*/ 2713703 h 3195484"/>
                  <a:gd name="connsiteX89" fmla="*/ 2743200 w 5407742"/>
                  <a:gd name="connsiteY89" fmla="*/ 2753032 h 3195484"/>
                  <a:gd name="connsiteX90" fmla="*/ 2684206 w 5407742"/>
                  <a:gd name="connsiteY90" fmla="*/ 2802194 h 3195484"/>
                  <a:gd name="connsiteX91" fmla="*/ 2625213 w 5407742"/>
                  <a:gd name="connsiteY91" fmla="*/ 2821858 h 3195484"/>
                  <a:gd name="connsiteX92" fmla="*/ 2595716 w 5407742"/>
                  <a:gd name="connsiteY92" fmla="*/ 2841523 h 3195484"/>
                  <a:gd name="connsiteX93" fmla="*/ 2546554 w 5407742"/>
                  <a:gd name="connsiteY93" fmla="*/ 2851355 h 3195484"/>
                  <a:gd name="connsiteX94" fmla="*/ 2507225 w 5407742"/>
                  <a:gd name="connsiteY94" fmla="*/ 2861187 h 3195484"/>
                  <a:gd name="connsiteX95" fmla="*/ 2477729 w 5407742"/>
                  <a:gd name="connsiteY95" fmla="*/ 2871019 h 3195484"/>
                  <a:gd name="connsiteX96" fmla="*/ 2349909 w 5407742"/>
                  <a:gd name="connsiteY96" fmla="*/ 2900516 h 3195484"/>
                  <a:gd name="connsiteX97" fmla="*/ 2320413 w 5407742"/>
                  <a:gd name="connsiteY97" fmla="*/ 2910348 h 3195484"/>
                  <a:gd name="connsiteX98" fmla="*/ 1868129 w 5407742"/>
                  <a:gd name="connsiteY98" fmla="*/ 2900516 h 3195484"/>
                  <a:gd name="connsiteX99" fmla="*/ 1838632 w 5407742"/>
                  <a:gd name="connsiteY99" fmla="*/ 2880852 h 3195484"/>
                  <a:gd name="connsiteX100" fmla="*/ 1809135 w 5407742"/>
                  <a:gd name="connsiteY100" fmla="*/ 2871019 h 3195484"/>
                  <a:gd name="connsiteX101" fmla="*/ 1700980 w 5407742"/>
                  <a:gd name="connsiteY101" fmla="*/ 2792361 h 3195484"/>
                  <a:gd name="connsiteX102" fmla="*/ 1632154 w 5407742"/>
                  <a:gd name="connsiteY102" fmla="*/ 2753032 h 3195484"/>
                  <a:gd name="connsiteX103" fmla="*/ 1582993 w 5407742"/>
                  <a:gd name="connsiteY103" fmla="*/ 2743200 h 3195484"/>
                  <a:gd name="connsiteX104" fmla="*/ 1553496 w 5407742"/>
                  <a:gd name="connsiteY104" fmla="*/ 2713703 h 3195484"/>
                  <a:gd name="connsiteX105" fmla="*/ 1524000 w 5407742"/>
                  <a:gd name="connsiteY105" fmla="*/ 2703871 h 3195484"/>
                  <a:gd name="connsiteX106" fmla="*/ 1494503 w 5407742"/>
                  <a:gd name="connsiteY106" fmla="*/ 2684206 h 3195484"/>
                  <a:gd name="connsiteX107" fmla="*/ 1465006 w 5407742"/>
                  <a:gd name="connsiteY107" fmla="*/ 2674374 h 3195484"/>
                  <a:gd name="connsiteX108" fmla="*/ 1406013 w 5407742"/>
                  <a:gd name="connsiteY108" fmla="*/ 2644877 h 3195484"/>
                  <a:gd name="connsiteX109" fmla="*/ 1317522 w 5407742"/>
                  <a:gd name="connsiteY109" fmla="*/ 2576052 h 3195484"/>
                  <a:gd name="connsiteX110" fmla="*/ 1288025 w 5407742"/>
                  <a:gd name="connsiteY110" fmla="*/ 2566219 h 3195484"/>
                  <a:gd name="connsiteX111" fmla="*/ 1199535 w 5407742"/>
                  <a:gd name="connsiteY111" fmla="*/ 2546555 h 3195484"/>
                  <a:gd name="connsiteX112" fmla="*/ 1130709 w 5407742"/>
                  <a:gd name="connsiteY112" fmla="*/ 2497394 h 3195484"/>
                  <a:gd name="connsiteX113" fmla="*/ 1071716 w 5407742"/>
                  <a:gd name="connsiteY113" fmla="*/ 2458065 h 3195484"/>
                  <a:gd name="connsiteX114" fmla="*/ 1022554 w 5407742"/>
                  <a:gd name="connsiteY114" fmla="*/ 2408903 h 3195484"/>
                  <a:gd name="connsiteX115" fmla="*/ 1002890 w 5407742"/>
                  <a:gd name="connsiteY115" fmla="*/ 2379406 h 3195484"/>
                  <a:gd name="connsiteX116" fmla="*/ 973393 w 5407742"/>
                  <a:gd name="connsiteY116" fmla="*/ 2349910 h 3195484"/>
                  <a:gd name="connsiteX117" fmla="*/ 934064 w 5407742"/>
                  <a:gd name="connsiteY117" fmla="*/ 2281084 h 3195484"/>
                  <a:gd name="connsiteX118" fmla="*/ 875071 w 5407742"/>
                  <a:gd name="connsiteY118" fmla="*/ 2241755 h 3195484"/>
                  <a:gd name="connsiteX119" fmla="*/ 855406 w 5407742"/>
                  <a:gd name="connsiteY119" fmla="*/ 2163097 h 3195484"/>
                  <a:gd name="connsiteX120" fmla="*/ 845574 w 5407742"/>
                  <a:gd name="connsiteY120" fmla="*/ 2104103 h 3195484"/>
                  <a:gd name="connsiteX121" fmla="*/ 776748 w 5407742"/>
                  <a:gd name="connsiteY121" fmla="*/ 2025445 h 3195484"/>
                  <a:gd name="connsiteX122" fmla="*/ 727587 w 5407742"/>
                  <a:gd name="connsiteY122" fmla="*/ 1976284 h 3195484"/>
                  <a:gd name="connsiteX123" fmla="*/ 639096 w 5407742"/>
                  <a:gd name="connsiteY123" fmla="*/ 1907458 h 3195484"/>
                  <a:gd name="connsiteX124" fmla="*/ 609600 w 5407742"/>
                  <a:gd name="connsiteY124" fmla="*/ 1887794 h 3195484"/>
                  <a:gd name="connsiteX125" fmla="*/ 570271 w 5407742"/>
                  <a:gd name="connsiteY125" fmla="*/ 1877961 h 3195484"/>
                  <a:gd name="connsiteX126" fmla="*/ 540774 w 5407742"/>
                  <a:gd name="connsiteY126" fmla="*/ 1848465 h 3195484"/>
                  <a:gd name="connsiteX127" fmla="*/ 521109 w 5407742"/>
                  <a:gd name="connsiteY127" fmla="*/ 1818968 h 3195484"/>
                  <a:gd name="connsiteX128" fmla="*/ 501445 w 5407742"/>
                  <a:gd name="connsiteY128" fmla="*/ 1779639 h 3195484"/>
                  <a:gd name="connsiteX129" fmla="*/ 462116 w 5407742"/>
                  <a:gd name="connsiteY129" fmla="*/ 1759974 h 3195484"/>
                  <a:gd name="connsiteX130" fmla="*/ 432619 w 5407742"/>
                  <a:gd name="connsiteY130" fmla="*/ 1730477 h 3195484"/>
                  <a:gd name="connsiteX131" fmla="*/ 412954 w 5407742"/>
                  <a:gd name="connsiteY131" fmla="*/ 1700981 h 3195484"/>
                  <a:gd name="connsiteX132" fmla="*/ 383458 w 5407742"/>
                  <a:gd name="connsiteY132" fmla="*/ 1691148 h 3195484"/>
                  <a:gd name="connsiteX133" fmla="*/ 353961 w 5407742"/>
                  <a:gd name="connsiteY133" fmla="*/ 1632155 h 3195484"/>
                  <a:gd name="connsiteX134" fmla="*/ 334296 w 5407742"/>
                  <a:gd name="connsiteY134" fmla="*/ 1573161 h 3195484"/>
                  <a:gd name="connsiteX135" fmla="*/ 324464 w 5407742"/>
                  <a:gd name="connsiteY135" fmla="*/ 1543665 h 3195484"/>
                  <a:gd name="connsiteX136" fmla="*/ 294967 w 5407742"/>
                  <a:gd name="connsiteY136" fmla="*/ 1524000 h 3195484"/>
                  <a:gd name="connsiteX137" fmla="*/ 265471 w 5407742"/>
                  <a:gd name="connsiteY137" fmla="*/ 1455174 h 3195484"/>
                  <a:gd name="connsiteX138" fmla="*/ 235974 w 5407742"/>
                  <a:gd name="connsiteY138" fmla="*/ 1435510 h 3195484"/>
                  <a:gd name="connsiteX139" fmla="*/ 226142 w 5407742"/>
                  <a:gd name="connsiteY139" fmla="*/ 1396181 h 3195484"/>
                  <a:gd name="connsiteX140" fmla="*/ 157316 w 5407742"/>
                  <a:gd name="connsiteY140" fmla="*/ 1317523 h 3195484"/>
                  <a:gd name="connsiteX141" fmla="*/ 137651 w 5407742"/>
                  <a:gd name="connsiteY141" fmla="*/ 1238865 h 3195484"/>
                  <a:gd name="connsiteX142" fmla="*/ 117987 w 5407742"/>
                  <a:gd name="connsiteY142" fmla="*/ 1209368 h 3195484"/>
                  <a:gd name="connsiteX143" fmla="*/ 98322 w 5407742"/>
                  <a:gd name="connsiteY143" fmla="*/ 1150374 h 3195484"/>
                  <a:gd name="connsiteX144" fmla="*/ 78658 w 5407742"/>
                  <a:gd name="connsiteY144" fmla="*/ 1120877 h 3195484"/>
                  <a:gd name="connsiteX145" fmla="*/ 58993 w 5407742"/>
                  <a:gd name="connsiteY145" fmla="*/ 1052052 h 3195484"/>
                  <a:gd name="connsiteX146" fmla="*/ 49161 w 5407742"/>
                  <a:gd name="connsiteY146" fmla="*/ 1022555 h 3195484"/>
                  <a:gd name="connsiteX147" fmla="*/ 29496 w 5407742"/>
                  <a:gd name="connsiteY147" fmla="*/ 934065 h 3195484"/>
                  <a:gd name="connsiteX148" fmla="*/ 19664 w 5407742"/>
                  <a:gd name="connsiteY148" fmla="*/ 894735 h 3195484"/>
                  <a:gd name="connsiteX149" fmla="*/ 0 w 5407742"/>
                  <a:gd name="connsiteY149" fmla="*/ 845574 h 319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407742" h="3195484">
                    <a:moveTo>
                      <a:pt x="5407742" y="0"/>
                    </a:moveTo>
                    <a:cubicBezTo>
                      <a:pt x="5385644" y="176770"/>
                      <a:pt x="5409733" y="9706"/>
                      <a:pt x="5388077" y="117987"/>
                    </a:cubicBezTo>
                    <a:cubicBezTo>
                      <a:pt x="5384167" y="137536"/>
                      <a:pt x="5382570" y="157520"/>
                      <a:pt x="5378245" y="176981"/>
                    </a:cubicBezTo>
                    <a:cubicBezTo>
                      <a:pt x="5375997" y="187098"/>
                      <a:pt x="5371260" y="196512"/>
                      <a:pt x="5368413" y="206477"/>
                    </a:cubicBezTo>
                    <a:cubicBezTo>
                      <a:pt x="5364701" y="219470"/>
                      <a:pt x="5363903" y="233385"/>
                      <a:pt x="5358580" y="245806"/>
                    </a:cubicBezTo>
                    <a:cubicBezTo>
                      <a:pt x="5301394" y="379239"/>
                      <a:pt x="5370520" y="180497"/>
                      <a:pt x="5329083" y="304800"/>
                    </a:cubicBezTo>
                    <a:cubicBezTo>
                      <a:pt x="5325806" y="324465"/>
                      <a:pt x="5323161" y="344245"/>
                      <a:pt x="5319251" y="363794"/>
                    </a:cubicBezTo>
                    <a:cubicBezTo>
                      <a:pt x="5311821" y="400947"/>
                      <a:pt x="5302297" y="424487"/>
                      <a:pt x="5289754" y="462116"/>
                    </a:cubicBezTo>
                    <a:cubicBezTo>
                      <a:pt x="5286477" y="471948"/>
                      <a:pt x="5282436" y="481558"/>
                      <a:pt x="5279922" y="491613"/>
                    </a:cubicBezTo>
                    <a:cubicBezTo>
                      <a:pt x="5276645" y="504723"/>
                      <a:pt x="5273973" y="517999"/>
                      <a:pt x="5270090" y="530942"/>
                    </a:cubicBezTo>
                    <a:cubicBezTo>
                      <a:pt x="5264134" y="550796"/>
                      <a:pt x="5256980" y="570271"/>
                      <a:pt x="5250425" y="589935"/>
                    </a:cubicBezTo>
                    <a:cubicBezTo>
                      <a:pt x="5247148" y="599767"/>
                      <a:pt x="5243107" y="609377"/>
                      <a:pt x="5240593" y="619432"/>
                    </a:cubicBezTo>
                    <a:cubicBezTo>
                      <a:pt x="5237970" y="629926"/>
                      <a:pt x="5212550" y="740154"/>
                      <a:pt x="5201264" y="757084"/>
                    </a:cubicBezTo>
                    <a:lnTo>
                      <a:pt x="5181600" y="786581"/>
                    </a:lnTo>
                    <a:cubicBezTo>
                      <a:pt x="5176611" y="806536"/>
                      <a:pt x="5170397" y="835660"/>
                      <a:pt x="5161935" y="855406"/>
                    </a:cubicBezTo>
                    <a:cubicBezTo>
                      <a:pt x="5156161" y="868878"/>
                      <a:pt x="5149543" y="882009"/>
                      <a:pt x="5142271" y="894735"/>
                    </a:cubicBezTo>
                    <a:cubicBezTo>
                      <a:pt x="5129031" y="917905"/>
                      <a:pt x="5108181" y="942460"/>
                      <a:pt x="5093109" y="963561"/>
                    </a:cubicBezTo>
                    <a:cubicBezTo>
                      <a:pt x="5086241" y="973177"/>
                      <a:pt x="5080000" y="983226"/>
                      <a:pt x="5073445" y="993058"/>
                    </a:cubicBezTo>
                    <a:cubicBezTo>
                      <a:pt x="5070168" y="1009445"/>
                      <a:pt x="5071087" y="1027272"/>
                      <a:pt x="5063613" y="1042219"/>
                    </a:cubicBezTo>
                    <a:cubicBezTo>
                      <a:pt x="5057394" y="1054656"/>
                      <a:pt x="5039763" y="1059009"/>
                      <a:pt x="5034116" y="1071716"/>
                    </a:cubicBezTo>
                    <a:cubicBezTo>
                      <a:pt x="4963464" y="1230680"/>
                      <a:pt x="5070239" y="1061776"/>
                      <a:pt x="5004619" y="1160206"/>
                    </a:cubicBezTo>
                    <a:cubicBezTo>
                      <a:pt x="5001342" y="1170038"/>
                      <a:pt x="4999422" y="1180433"/>
                      <a:pt x="4994787" y="1189703"/>
                    </a:cubicBezTo>
                    <a:cubicBezTo>
                      <a:pt x="4989502" y="1200272"/>
                      <a:pt x="4979777" y="1208338"/>
                      <a:pt x="4975122" y="1219200"/>
                    </a:cubicBezTo>
                    <a:cubicBezTo>
                      <a:pt x="4969799" y="1231621"/>
                      <a:pt x="4969002" y="1245536"/>
                      <a:pt x="4965290" y="1258529"/>
                    </a:cubicBezTo>
                    <a:cubicBezTo>
                      <a:pt x="4962443" y="1268494"/>
                      <a:pt x="4958305" y="1278061"/>
                      <a:pt x="4955458" y="1288026"/>
                    </a:cubicBezTo>
                    <a:cubicBezTo>
                      <a:pt x="4951746" y="1301019"/>
                      <a:pt x="4950948" y="1314934"/>
                      <a:pt x="4945625" y="1327355"/>
                    </a:cubicBezTo>
                    <a:cubicBezTo>
                      <a:pt x="4940970" y="1338216"/>
                      <a:pt x="4932516" y="1347020"/>
                      <a:pt x="4925961" y="1356852"/>
                    </a:cubicBezTo>
                    <a:cubicBezTo>
                      <a:pt x="4904414" y="1464590"/>
                      <a:pt x="4931357" y="1352296"/>
                      <a:pt x="4896464" y="1445342"/>
                    </a:cubicBezTo>
                    <a:cubicBezTo>
                      <a:pt x="4891719" y="1457995"/>
                      <a:pt x="4892675" y="1472584"/>
                      <a:pt x="4886632" y="1484671"/>
                    </a:cubicBezTo>
                    <a:cubicBezTo>
                      <a:pt x="4863110" y="1531715"/>
                      <a:pt x="4850177" y="1540791"/>
                      <a:pt x="4817806" y="1573161"/>
                    </a:cubicBezTo>
                    <a:cubicBezTo>
                      <a:pt x="4811251" y="1586271"/>
                      <a:pt x="4803916" y="1599018"/>
                      <a:pt x="4798142" y="1612490"/>
                    </a:cubicBezTo>
                    <a:cubicBezTo>
                      <a:pt x="4794059" y="1622016"/>
                      <a:pt x="4792944" y="1632717"/>
                      <a:pt x="4788309" y="1641987"/>
                    </a:cubicBezTo>
                    <a:cubicBezTo>
                      <a:pt x="4783024" y="1652556"/>
                      <a:pt x="4775200" y="1661652"/>
                      <a:pt x="4768645" y="1671484"/>
                    </a:cubicBezTo>
                    <a:cubicBezTo>
                      <a:pt x="4762090" y="1700981"/>
                      <a:pt x="4756309" y="1730660"/>
                      <a:pt x="4748980" y="1759974"/>
                    </a:cubicBezTo>
                    <a:cubicBezTo>
                      <a:pt x="4746466" y="1770029"/>
                      <a:pt x="4741995" y="1779506"/>
                      <a:pt x="4739148" y="1789471"/>
                    </a:cubicBezTo>
                    <a:cubicBezTo>
                      <a:pt x="4735436" y="1802464"/>
                      <a:pt x="4733199" y="1815857"/>
                      <a:pt x="4729316" y="1828800"/>
                    </a:cubicBezTo>
                    <a:cubicBezTo>
                      <a:pt x="4723360" y="1848654"/>
                      <a:pt x="4721149" y="1870547"/>
                      <a:pt x="4709651" y="1887794"/>
                    </a:cubicBezTo>
                    <a:lnTo>
                      <a:pt x="4670322" y="1946787"/>
                    </a:lnTo>
                    <a:cubicBezTo>
                      <a:pt x="4639625" y="2038880"/>
                      <a:pt x="4689912" y="1902672"/>
                      <a:pt x="4630993" y="2005781"/>
                    </a:cubicBezTo>
                    <a:cubicBezTo>
                      <a:pt x="4624289" y="2017514"/>
                      <a:pt x="4626484" y="2032690"/>
                      <a:pt x="4621161" y="2045110"/>
                    </a:cubicBezTo>
                    <a:cubicBezTo>
                      <a:pt x="4616506" y="2055971"/>
                      <a:pt x="4608051" y="2064774"/>
                      <a:pt x="4601496" y="2074606"/>
                    </a:cubicBezTo>
                    <a:cubicBezTo>
                      <a:pt x="4598219" y="2084438"/>
                      <a:pt x="4594178" y="2094048"/>
                      <a:pt x="4591664" y="2104103"/>
                    </a:cubicBezTo>
                    <a:cubicBezTo>
                      <a:pt x="4576063" y="2166509"/>
                      <a:pt x="4586643" y="2158493"/>
                      <a:pt x="4562167" y="2231923"/>
                    </a:cubicBezTo>
                    <a:cubicBezTo>
                      <a:pt x="4555612" y="2251587"/>
                      <a:pt x="4557160" y="2276259"/>
                      <a:pt x="4542503" y="2290916"/>
                    </a:cubicBezTo>
                    <a:lnTo>
                      <a:pt x="4513006" y="2320413"/>
                    </a:lnTo>
                    <a:lnTo>
                      <a:pt x="4483509" y="2408903"/>
                    </a:lnTo>
                    <a:cubicBezTo>
                      <a:pt x="4480232" y="2418735"/>
                      <a:pt x="4479426" y="2429776"/>
                      <a:pt x="4473677" y="2438400"/>
                    </a:cubicBezTo>
                    <a:lnTo>
                      <a:pt x="4454013" y="2467897"/>
                    </a:lnTo>
                    <a:cubicBezTo>
                      <a:pt x="4450735" y="2481007"/>
                      <a:pt x="4447892" y="2494233"/>
                      <a:pt x="4444180" y="2507226"/>
                    </a:cubicBezTo>
                    <a:cubicBezTo>
                      <a:pt x="4441333" y="2517191"/>
                      <a:pt x="4436862" y="2526668"/>
                      <a:pt x="4434348" y="2536723"/>
                    </a:cubicBezTo>
                    <a:cubicBezTo>
                      <a:pt x="4430295" y="2552936"/>
                      <a:pt x="4428913" y="2569761"/>
                      <a:pt x="4424516" y="2585884"/>
                    </a:cubicBezTo>
                    <a:cubicBezTo>
                      <a:pt x="4419062" y="2605882"/>
                      <a:pt x="4419508" y="2630220"/>
                      <a:pt x="4404851" y="2644877"/>
                    </a:cubicBezTo>
                    <a:cubicBezTo>
                      <a:pt x="4395019" y="2654709"/>
                      <a:pt x="4384256" y="2663692"/>
                      <a:pt x="4375354" y="2674374"/>
                    </a:cubicBezTo>
                    <a:cubicBezTo>
                      <a:pt x="4367789" y="2683452"/>
                      <a:pt x="4365522" y="2697316"/>
                      <a:pt x="4355690" y="2703871"/>
                    </a:cubicBezTo>
                    <a:cubicBezTo>
                      <a:pt x="4344446" y="2711367"/>
                      <a:pt x="4329471" y="2710426"/>
                      <a:pt x="4316361" y="2713703"/>
                    </a:cubicBezTo>
                    <a:cubicBezTo>
                      <a:pt x="4306529" y="2720258"/>
                      <a:pt x="4293127" y="2723347"/>
                      <a:pt x="4286864" y="2733368"/>
                    </a:cubicBezTo>
                    <a:cubicBezTo>
                      <a:pt x="4275878" y="2750945"/>
                      <a:pt x="4273755" y="2772697"/>
                      <a:pt x="4267200" y="2792361"/>
                    </a:cubicBezTo>
                    <a:cubicBezTo>
                      <a:pt x="4263922" y="2802193"/>
                      <a:pt x="4259400" y="2811695"/>
                      <a:pt x="4257367" y="2821858"/>
                    </a:cubicBezTo>
                    <a:cubicBezTo>
                      <a:pt x="4254090" y="2838245"/>
                      <a:pt x="4253403" y="2855371"/>
                      <a:pt x="4247535" y="2871019"/>
                    </a:cubicBezTo>
                    <a:cubicBezTo>
                      <a:pt x="4234426" y="2905978"/>
                      <a:pt x="4224593" y="2898332"/>
                      <a:pt x="4198374" y="2920181"/>
                    </a:cubicBezTo>
                    <a:cubicBezTo>
                      <a:pt x="4187692" y="2929083"/>
                      <a:pt x="4177779" y="2938995"/>
                      <a:pt x="4168877" y="2949677"/>
                    </a:cubicBezTo>
                    <a:cubicBezTo>
                      <a:pt x="4161312" y="2958755"/>
                      <a:pt x="4158440" y="2971792"/>
                      <a:pt x="4149213" y="2979174"/>
                    </a:cubicBezTo>
                    <a:cubicBezTo>
                      <a:pt x="4141120" y="2985648"/>
                      <a:pt x="4129548" y="2985729"/>
                      <a:pt x="4119716" y="2989006"/>
                    </a:cubicBezTo>
                    <a:cubicBezTo>
                      <a:pt x="4076036" y="3047245"/>
                      <a:pt x="4099313" y="3014695"/>
                      <a:pt x="4050890" y="3087329"/>
                    </a:cubicBezTo>
                    <a:lnTo>
                      <a:pt x="4031225" y="3116826"/>
                    </a:lnTo>
                    <a:cubicBezTo>
                      <a:pt x="4024670" y="3126658"/>
                      <a:pt x="4021393" y="3139768"/>
                      <a:pt x="4011561" y="3146323"/>
                    </a:cubicBezTo>
                    <a:cubicBezTo>
                      <a:pt x="3943944" y="3191401"/>
                      <a:pt x="3974988" y="3178178"/>
                      <a:pt x="3923071" y="3195484"/>
                    </a:cubicBezTo>
                    <a:cubicBezTo>
                      <a:pt x="3831303" y="3192207"/>
                      <a:pt x="3738732" y="3198199"/>
                      <a:pt x="3647767" y="3185652"/>
                    </a:cubicBezTo>
                    <a:cubicBezTo>
                      <a:pt x="3637500" y="3184236"/>
                      <a:pt x="3641574" y="3165859"/>
                      <a:pt x="3637935" y="3156155"/>
                    </a:cubicBezTo>
                    <a:cubicBezTo>
                      <a:pt x="3631738" y="3139629"/>
                      <a:pt x="3624468" y="3123520"/>
                      <a:pt x="3618271" y="3106994"/>
                    </a:cubicBezTo>
                    <a:cubicBezTo>
                      <a:pt x="3609954" y="3084814"/>
                      <a:pt x="3608198" y="3064996"/>
                      <a:pt x="3588774" y="3048000"/>
                    </a:cubicBezTo>
                    <a:cubicBezTo>
                      <a:pt x="3570988" y="3032437"/>
                      <a:pt x="3552201" y="3016145"/>
                      <a:pt x="3529780" y="3008671"/>
                    </a:cubicBezTo>
                    <a:lnTo>
                      <a:pt x="3470787" y="2989006"/>
                    </a:lnTo>
                    <a:cubicBezTo>
                      <a:pt x="3464232" y="2979174"/>
                      <a:pt x="3460349" y="2966892"/>
                      <a:pt x="3451122" y="2959510"/>
                    </a:cubicBezTo>
                    <a:cubicBezTo>
                      <a:pt x="3443029" y="2953036"/>
                      <a:pt x="3430895" y="2954312"/>
                      <a:pt x="3421625" y="2949677"/>
                    </a:cubicBezTo>
                    <a:cubicBezTo>
                      <a:pt x="3411056" y="2944392"/>
                      <a:pt x="3401961" y="2936568"/>
                      <a:pt x="3392129" y="2930013"/>
                    </a:cubicBezTo>
                    <a:cubicBezTo>
                      <a:pt x="3391487" y="2927447"/>
                      <a:pt x="3377592" y="2867596"/>
                      <a:pt x="3372464" y="2861187"/>
                    </a:cubicBezTo>
                    <a:cubicBezTo>
                      <a:pt x="3365082" y="2851960"/>
                      <a:pt x="3352799" y="2848078"/>
                      <a:pt x="3342967" y="2841523"/>
                    </a:cubicBezTo>
                    <a:cubicBezTo>
                      <a:pt x="3328675" y="2798646"/>
                      <a:pt x="3329608" y="2784197"/>
                      <a:pt x="3303638" y="2753032"/>
                    </a:cubicBezTo>
                    <a:cubicBezTo>
                      <a:pt x="3294736" y="2742350"/>
                      <a:pt x="3283044" y="2734217"/>
                      <a:pt x="3274142" y="2723535"/>
                    </a:cubicBezTo>
                    <a:cubicBezTo>
                      <a:pt x="3244245" y="2687659"/>
                      <a:pt x="3265796" y="2696288"/>
                      <a:pt x="3224980" y="2664542"/>
                    </a:cubicBezTo>
                    <a:cubicBezTo>
                      <a:pt x="3206325" y="2650032"/>
                      <a:pt x="3182699" y="2641925"/>
                      <a:pt x="3165987" y="2625213"/>
                    </a:cubicBezTo>
                    <a:cubicBezTo>
                      <a:pt x="3128134" y="2587360"/>
                      <a:pt x="3148060" y="2603429"/>
                      <a:pt x="3106993" y="2576052"/>
                    </a:cubicBezTo>
                    <a:cubicBezTo>
                      <a:pt x="3041445" y="2579329"/>
                      <a:pt x="2974920" y="2574144"/>
                      <a:pt x="2910348" y="2585884"/>
                    </a:cubicBezTo>
                    <a:cubicBezTo>
                      <a:pt x="2898722" y="2587998"/>
                      <a:pt x="2899039" y="2607025"/>
                      <a:pt x="2890683" y="2615381"/>
                    </a:cubicBezTo>
                    <a:cubicBezTo>
                      <a:pt x="2882327" y="2623737"/>
                      <a:pt x="2871019" y="2628490"/>
                      <a:pt x="2861187" y="2635045"/>
                    </a:cubicBezTo>
                    <a:cubicBezTo>
                      <a:pt x="2854632" y="2648155"/>
                      <a:pt x="2847296" y="2660902"/>
                      <a:pt x="2841522" y="2674374"/>
                    </a:cubicBezTo>
                    <a:cubicBezTo>
                      <a:pt x="2837439" y="2683900"/>
                      <a:pt x="2839019" y="2696542"/>
                      <a:pt x="2831690" y="2703871"/>
                    </a:cubicBezTo>
                    <a:cubicBezTo>
                      <a:pt x="2824361" y="2711200"/>
                      <a:pt x="2812025" y="2710426"/>
                      <a:pt x="2802193" y="2713703"/>
                    </a:cubicBezTo>
                    <a:cubicBezTo>
                      <a:pt x="2782529" y="2726813"/>
                      <a:pt x="2759912" y="2736320"/>
                      <a:pt x="2743200" y="2753032"/>
                    </a:cubicBezTo>
                    <a:cubicBezTo>
                      <a:pt x="2724677" y="2771555"/>
                      <a:pt x="2708845" y="2791243"/>
                      <a:pt x="2684206" y="2802194"/>
                    </a:cubicBezTo>
                    <a:cubicBezTo>
                      <a:pt x="2665265" y="2810612"/>
                      <a:pt x="2625213" y="2821858"/>
                      <a:pt x="2625213" y="2821858"/>
                    </a:cubicBezTo>
                    <a:cubicBezTo>
                      <a:pt x="2615381" y="2828413"/>
                      <a:pt x="2606781" y="2837374"/>
                      <a:pt x="2595716" y="2841523"/>
                    </a:cubicBezTo>
                    <a:cubicBezTo>
                      <a:pt x="2580068" y="2847391"/>
                      <a:pt x="2562868" y="2847730"/>
                      <a:pt x="2546554" y="2851355"/>
                    </a:cubicBezTo>
                    <a:cubicBezTo>
                      <a:pt x="2533363" y="2854286"/>
                      <a:pt x="2520218" y="2857475"/>
                      <a:pt x="2507225" y="2861187"/>
                    </a:cubicBezTo>
                    <a:cubicBezTo>
                      <a:pt x="2497260" y="2864034"/>
                      <a:pt x="2487783" y="2868505"/>
                      <a:pt x="2477729" y="2871019"/>
                    </a:cubicBezTo>
                    <a:cubicBezTo>
                      <a:pt x="2450481" y="2877831"/>
                      <a:pt x="2385265" y="2890414"/>
                      <a:pt x="2349909" y="2900516"/>
                    </a:cubicBezTo>
                    <a:cubicBezTo>
                      <a:pt x="2339944" y="2903363"/>
                      <a:pt x="2330245" y="2907071"/>
                      <a:pt x="2320413" y="2910348"/>
                    </a:cubicBezTo>
                    <a:cubicBezTo>
                      <a:pt x="2169652" y="2907071"/>
                      <a:pt x="2018644" y="2909731"/>
                      <a:pt x="1868129" y="2900516"/>
                    </a:cubicBezTo>
                    <a:cubicBezTo>
                      <a:pt x="1856334" y="2899794"/>
                      <a:pt x="1849201" y="2886137"/>
                      <a:pt x="1838632" y="2880852"/>
                    </a:cubicBezTo>
                    <a:cubicBezTo>
                      <a:pt x="1829362" y="2876217"/>
                      <a:pt x="1818967" y="2874297"/>
                      <a:pt x="1809135" y="2871019"/>
                    </a:cubicBezTo>
                    <a:cubicBezTo>
                      <a:pt x="1724035" y="2800102"/>
                      <a:pt x="1780622" y="2842136"/>
                      <a:pt x="1700980" y="2792361"/>
                    </a:cubicBezTo>
                    <a:cubicBezTo>
                      <a:pt x="1676323" y="2776951"/>
                      <a:pt x="1660922" y="2762621"/>
                      <a:pt x="1632154" y="2753032"/>
                    </a:cubicBezTo>
                    <a:cubicBezTo>
                      <a:pt x="1616300" y="2747747"/>
                      <a:pt x="1599380" y="2746477"/>
                      <a:pt x="1582993" y="2743200"/>
                    </a:cubicBezTo>
                    <a:cubicBezTo>
                      <a:pt x="1573161" y="2733368"/>
                      <a:pt x="1565066" y="2721416"/>
                      <a:pt x="1553496" y="2713703"/>
                    </a:cubicBezTo>
                    <a:cubicBezTo>
                      <a:pt x="1544873" y="2707954"/>
                      <a:pt x="1533270" y="2708506"/>
                      <a:pt x="1524000" y="2703871"/>
                    </a:cubicBezTo>
                    <a:cubicBezTo>
                      <a:pt x="1513431" y="2698586"/>
                      <a:pt x="1505072" y="2689491"/>
                      <a:pt x="1494503" y="2684206"/>
                    </a:cubicBezTo>
                    <a:cubicBezTo>
                      <a:pt x="1485233" y="2679571"/>
                      <a:pt x="1474276" y="2679009"/>
                      <a:pt x="1465006" y="2674374"/>
                    </a:cubicBezTo>
                    <a:cubicBezTo>
                      <a:pt x="1388755" y="2636250"/>
                      <a:pt x="1480162" y="2669596"/>
                      <a:pt x="1406013" y="2644877"/>
                    </a:cubicBezTo>
                    <a:cubicBezTo>
                      <a:pt x="1380562" y="2619427"/>
                      <a:pt x="1352804" y="2587813"/>
                      <a:pt x="1317522" y="2576052"/>
                    </a:cubicBezTo>
                    <a:cubicBezTo>
                      <a:pt x="1307690" y="2572774"/>
                      <a:pt x="1298142" y="2568467"/>
                      <a:pt x="1288025" y="2566219"/>
                    </a:cubicBezTo>
                    <a:cubicBezTo>
                      <a:pt x="1184190" y="2543144"/>
                      <a:pt x="1265943" y="2568690"/>
                      <a:pt x="1199535" y="2546555"/>
                    </a:cubicBezTo>
                    <a:cubicBezTo>
                      <a:pt x="1103627" y="2482615"/>
                      <a:pt x="1252678" y="2582772"/>
                      <a:pt x="1130709" y="2497394"/>
                    </a:cubicBezTo>
                    <a:cubicBezTo>
                      <a:pt x="1111348" y="2483841"/>
                      <a:pt x="1071716" y="2458065"/>
                      <a:pt x="1071716" y="2458065"/>
                    </a:cubicBezTo>
                    <a:cubicBezTo>
                      <a:pt x="1019273" y="2379402"/>
                      <a:pt x="1088106" y="2474456"/>
                      <a:pt x="1022554" y="2408903"/>
                    </a:cubicBezTo>
                    <a:cubicBezTo>
                      <a:pt x="1014198" y="2400547"/>
                      <a:pt x="1010455" y="2388484"/>
                      <a:pt x="1002890" y="2379406"/>
                    </a:cubicBezTo>
                    <a:cubicBezTo>
                      <a:pt x="993988" y="2368724"/>
                      <a:pt x="983225" y="2359742"/>
                      <a:pt x="973393" y="2349910"/>
                    </a:cubicBezTo>
                    <a:cubicBezTo>
                      <a:pt x="963134" y="2319133"/>
                      <a:pt x="962261" y="2306148"/>
                      <a:pt x="934064" y="2281084"/>
                    </a:cubicBezTo>
                    <a:cubicBezTo>
                      <a:pt x="916400" y="2265383"/>
                      <a:pt x="875071" y="2241755"/>
                      <a:pt x="875071" y="2241755"/>
                    </a:cubicBezTo>
                    <a:cubicBezTo>
                      <a:pt x="868516" y="2215536"/>
                      <a:pt x="859849" y="2189756"/>
                      <a:pt x="855406" y="2163097"/>
                    </a:cubicBezTo>
                    <a:cubicBezTo>
                      <a:pt x="852129" y="2143432"/>
                      <a:pt x="853242" y="2122505"/>
                      <a:pt x="845574" y="2104103"/>
                    </a:cubicBezTo>
                    <a:cubicBezTo>
                      <a:pt x="823515" y="2051161"/>
                      <a:pt x="813997" y="2050278"/>
                      <a:pt x="776748" y="2025445"/>
                    </a:cubicBezTo>
                    <a:cubicBezTo>
                      <a:pt x="736226" y="1964663"/>
                      <a:pt x="781217" y="2023956"/>
                      <a:pt x="727587" y="1976284"/>
                    </a:cubicBezTo>
                    <a:cubicBezTo>
                      <a:pt x="648001" y="1905540"/>
                      <a:pt x="699919" y="1927732"/>
                      <a:pt x="639096" y="1907458"/>
                    </a:cubicBezTo>
                    <a:cubicBezTo>
                      <a:pt x="629264" y="1900903"/>
                      <a:pt x="620461" y="1892449"/>
                      <a:pt x="609600" y="1887794"/>
                    </a:cubicBezTo>
                    <a:cubicBezTo>
                      <a:pt x="597179" y="1882471"/>
                      <a:pt x="582004" y="1884665"/>
                      <a:pt x="570271" y="1877961"/>
                    </a:cubicBezTo>
                    <a:cubicBezTo>
                      <a:pt x="558198" y="1871062"/>
                      <a:pt x="549676" y="1859147"/>
                      <a:pt x="540774" y="1848465"/>
                    </a:cubicBezTo>
                    <a:cubicBezTo>
                      <a:pt x="533209" y="1839387"/>
                      <a:pt x="526972" y="1829228"/>
                      <a:pt x="521109" y="1818968"/>
                    </a:cubicBezTo>
                    <a:cubicBezTo>
                      <a:pt x="513837" y="1806242"/>
                      <a:pt x="511809" y="1790003"/>
                      <a:pt x="501445" y="1779639"/>
                    </a:cubicBezTo>
                    <a:cubicBezTo>
                      <a:pt x="491081" y="1769275"/>
                      <a:pt x="474043" y="1768493"/>
                      <a:pt x="462116" y="1759974"/>
                    </a:cubicBezTo>
                    <a:cubicBezTo>
                      <a:pt x="450801" y="1751892"/>
                      <a:pt x="441521" y="1741159"/>
                      <a:pt x="432619" y="1730477"/>
                    </a:cubicBezTo>
                    <a:cubicBezTo>
                      <a:pt x="425054" y="1721399"/>
                      <a:pt x="422181" y="1708363"/>
                      <a:pt x="412954" y="1700981"/>
                    </a:cubicBezTo>
                    <a:cubicBezTo>
                      <a:pt x="404861" y="1694507"/>
                      <a:pt x="393290" y="1694426"/>
                      <a:pt x="383458" y="1691148"/>
                    </a:cubicBezTo>
                    <a:cubicBezTo>
                      <a:pt x="347591" y="1583558"/>
                      <a:pt x="404796" y="1746536"/>
                      <a:pt x="353961" y="1632155"/>
                    </a:cubicBezTo>
                    <a:cubicBezTo>
                      <a:pt x="345542" y="1613213"/>
                      <a:pt x="340851" y="1592826"/>
                      <a:pt x="334296" y="1573161"/>
                    </a:cubicBezTo>
                    <a:cubicBezTo>
                      <a:pt x="331019" y="1563329"/>
                      <a:pt x="333087" y="1549414"/>
                      <a:pt x="324464" y="1543665"/>
                    </a:cubicBezTo>
                    <a:lnTo>
                      <a:pt x="294967" y="1524000"/>
                    </a:lnTo>
                    <a:cubicBezTo>
                      <a:pt x="287446" y="1493914"/>
                      <a:pt x="288104" y="1477807"/>
                      <a:pt x="265471" y="1455174"/>
                    </a:cubicBezTo>
                    <a:cubicBezTo>
                      <a:pt x="257115" y="1446818"/>
                      <a:pt x="245806" y="1442065"/>
                      <a:pt x="235974" y="1435510"/>
                    </a:cubicBezTo>
                    <a:cubicBezTo>
                      <a:pt x="232697" y="1422400"/>
                      <a:pt x="232185" y="1408268"/>
                      <a:pt x="226142" y="1396181"/>
                    </a:cubicBezTo>
                    <a:cubicBezTo>
                      <a:pt x="197464" y="1338825"/>
                      <a:pt x="197875" y="1344561"/>
                      <a:pt x="157316" y="1317523"/>
                    </a:cubicBezTo>
                    <a:cubicBezTo>
                      <a:pt x="153576" y="1298826"/>
                      <a:pt x="147728" y="1259020"/>
                      <a:pt x="137651" y="1238865"/>
                    </a:cubicBezTo>
                    <a:cubicBezTo>
                      <a:pt x="132366" y="1228296"/>
                      <a:pt x="122786" y="1220166"/>
                      <a:pt x="117987" y="1209368"/>
                    </a:cubicBezTo>
                    <a:cubicBezTo>
                      <a:pt x="109568" y="1190426"/>
                      <a:pt x="109820" y="1167621"/>
                      <a:pt x="98322" y="1150374"/>
                    </a:cubicBezTo>
                    <a:cubicBezTo>
                      <a:pt x="91767" y="1140542"/>
                      <a:pt x="83943" y="1131446"/>
                      <a:pt x="78658" y="1120877"/>
                    </a:cubicBezTo>
                    <a:cubicBezTo>
                      <a:pt x="70797" y="1105154"/>
                      <a:pt x="63196" y="1066762"/>
                      <a:pt x="58993" y="1052052"/>
                    </a:cubicBezTo>
                    <a:cubicBezTo>
                      <a:pt x="56146" y="1042087"/>
                      <a:pt x="52008" y="1032520"/>
                      <a:pt x="49161" y="1022555"/>
                    </a:cubicBezTo>
                    <a:cubicBezTo>
                      <a:pt x="37175" y="980603"/>
                      <a:pt x="39631" y="979670"/>
                      <a:pt x="29496" y="934065"/>
                    </a:cubicBezTo>
                    <a:cubicBezTo>
                      <a:pt x="26564" y="920873"/>
                      <a:pt x="22595" y="907927"/>
                      <a:pt x="19664" y="894735"/>
                    </a:cubicBezTo>
                    <a:cubicBezTo>
                      <a:pt x="8026" y="842360"/>
                      <a:pt x="26772" y="845574"/>
                      <a:pt x="0" y="845574"/>
                    </a:cubicBezTo>
                  </a:path>
                </a:pathLst>
              </a:custGeom>
              <a:noFill/>
              <a:ln w="31750">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86" name="Rectangle 85"/>
              <p:cNvSpPr/>
              <p:nvPr/>
            </p:nvSpPr>
            <p:spPr>
              <a:xfrm>
                <a:off x="2895600" y="4495800"/>
                <a:ext cx="2858422" cy="1828800"/>
              </a:xfrm>
              <a:prstGeom prst="rect">
                <a:avLst/>
              </a:prstGeom>
              <a:no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77" name="TextBox 76"/>
            <p:cNvSpPr txBox="1"/>
            <p:nvPr/>
          </p:nvSpPr>
          <p:spPr>
            <a:xfrm>
              <a:off x="7741838" y="3138763"/>
              <a:ext cx="609600" cy="246221"/>
            </a:xfrm>
            <a:prstGeom prst="rect">
              <a:avLst/>
            </a:prstGeom>
            <a:noFill/>
          </p:spPr>
          <p:txBody>
            <a:bodyPr wrap="square" rtlCol="0">
              <a:spAutoFit/>
            </a:bodyPr>
            <a:lstStyle/>
            <a:p>
              <a:r>
                <a:rPr lang="en-GB" sz="1000" dirty="0"/>
                <a:t>Coeff1</a:t>
              </a:r>
              <a:endParaRPr lang="en-IN" sz="1000" dirty="0"/>
            </a:p>
          </p:txBody>
        </p:sp>
        <p:grpSp>
          <p:nvGrpSpPr>
            <p:cNvPr id="79" name="Group 78"/>
            <p:cNvGrpSpPr/>
            <p:nvPr/>
          </p:nvGrpSpPr>
          <p:grpSpPr>
            <a:xfrm>
              <a:off x="4970205" y="1371600"/>
              <a:ext cx="2286000" cy="1676400"/>
              <a:chOff x="4953000" y="2438400"/>
              <a:chExt cx="2286000" cy="1676400"/>
            </a:xfrm>
          </p:grpSpPr>
          <p:sp useBgFill="1">
            <p:nvSpPr>
              <p:cNvPr id="80" name="Freeform 79"/>
              <p:cNvSpPr/>
              <p:nvPr/>
            </p:nvSpPr>
            <p:spPr>
              <a:xfrm>
                <a:off x="5410200" y="2671916"/>
                <a:ext cx="1196771" cy="1214284"/>
              </a:xfrm>
              <a:custGeom>
                <a:avLst/>
                <a:gdLst>
                  <a:gd name="connsiteX0" fmla="*/ 0 w 2390775"/>
                  <a:gd name="connsiteY0" fmla="*/ 314325 h 657225"/>
                  <a:gd name="connsiteX1" fmla="*/ 47625 w 2390775"/>
                  <a:gd name="connsiteY1" fmla="*/ 276225 h 657225"/>
                  <a:gd name="connsiteX2" fmla="*/ 76200 w 2390775"/>
                  <a:gd name="connsiteY2" fmla="*/ 257175 h 657225"/>
                  <a:gd name="connsiteX3" fmla="*/ 142875 w 2390775"/>
                  <a:gd name="connsiteY3" fmla="*/ 209550 h 657225"/>
                  <a:gd name="connsiteX4" fmla="*/ 228600 w 2390775"/>
                  <a:gd name="connsiteY4" fmla="*/ 180975 h 657225"/>
                  <a:gd name="connsiteX5" fmla="*/ 257175 w 2390775"/>
                  <a:gd name="connsiteY5" fmla="*/ 171450 h 657225"/>
                  <a:gd name="connsiteX6" fmla="*/ 314325 w 2390775"/>
                  <a:gd name="connsiteY6" fmla="*/ 133350 h 657225"/>
                  <a:gd name="connsiteX7" fmla="*/ 342900 w 2390775"/>
                  <a:gd name="connsiteY7" fmla="*/ 114300 h 657225"/>
                  <a:gd name="connsiteX8" fmla="*/ 400050 w 2390775"/>
                  <a:gd name="connsiteY8" fmla="*/ 85725 h 657225"/>
                  <a:gd name="connsiteX9" fmla="*/ 457200 w 2390775"/>
                  <a:gd name="connsiteY9" fmla="*/ 38100 h 657225"/>
                  <a:gd name="connsiteX10" fmla="*/ 647700 w 2390775"/>
                  <a:gd name="connsiteY10" fmla="*/ 0 h 657225"/>
                  <a:gd name="connsiteX11" fmla="*/ 790575 w 2390775"/>
                  <a:gd name="connsiteY11" fmla="*/ 9525 h 657225"/>
                  <a:gd name="connsiteX12" fmla="*/ 847725 w 2390775"/>
                  <a:gd name="connsiteY12" fmla="*/ 28575 h 657225"/>
                  <a:gd name="connsiteX13" fmla="*/ 866775 w 2390775"/>
                  <a:gd name="connsiteY13" fmla="*/ 57150 h 657225"/>
                  <a:gd name="connsiteX14" fmla="*/ 952500 w 2390775"/>
                  <a:gd name="connsiteY14" fmla="*/ 95250 h 657225"/>
                  <a:gd name="connsiteX15" fmla="*/ 981075 w 2390775"/>
                  <a:gd name="connsiteY15" fmla="*/ 104775 h 657225"/>
                  <a:gd name="connsiteX16" fmla="*/ 1009650 w 2390775"/>
                  <a:gd name="connsiteY16" fmla="*/ 114300 h 657225"/>
                  <a:gd name="connsiteX17" fmla="*/ 1038225 w 2390775"/>
                  <a:gd name="connsiteY17" fmla="*/ 133350 h 657225"/>
                  <a:gd name="connsiteX18" fmla="*/ 1057275 w 2390775"/>
                  <a:gd name="connsiteY18" fmla="*/ 161925 h 657225"/>
                  <a:gd name="connsiteX19" fmla="*/ 1085850 w 2390775"/>
                  <a:gd name="connsiteY19" fmla="*/ 219075 h 657225"/>
                  <a:gd name="connsiteX20" fmla="*/ 1095375 w 2390775"/>
                  <a:gd name="connsiteY20" fmla="*/ 257175 h 657225"/>
                  <a:gd name="connsiteX21" fmla="*/ 1104900 w 2390775"/>
                  <a:gd name="connsiteY21" fmla="*/ 304800 h 657225"/>
                  <a:gd name="connsiteX22" fmla="*/ 1114425 w 2390775"/>
                  <a:gd name="connsiteY22" fmla="*/ 333375 h 657225"/>
                  <a:gd name="connsiteX23" fmla="*/ 1171575 w 2390775"/>
                  <a:gd name="connsiteY23" fmla="*/ 371475 h 657225"/>
                  <a:gd name="connsiteX24" fmla="*/ 1219200 w 2390775"/>
                  <a:gd name="connsiteY24" fmla="*/ 419100 h 657225"/>
                  <a:gd name="connsiteX25" fmla="*/ 1266825 w 2390775"/>
                  <a:gd name="connsiteY25" fmla="*/ 457200 h 657225"/>
                  <a:gd name="connsiteX26" fmla="*/ 1295400 w 2390775"/>
                  <a:gd name="connsiteY26" fmla="*/ 485775 h 657225"/>
                  <a:gd name="connsiteX27" fmla="*/ 1323975 w 2390775"/>
                  <a:gd name="connsiteY27" fmla="*/ 504825 h 657225"/>
                  <a:gd name="connsiteX28" fmla="*/ 1343025 w 2390775"/>
                  <a:gd name="connsiteY28" fmla="*/ 533400 h 657225"/>
                  <a:gd name="connsiteX29" fmla="*/ 1371600 w 2390775"/>
                  <a:gd name="connsiteY29" fmla="*/ 638175 h 657225"/>
                  <a:gd name="connsiteX30" fmla="*/ 1409700 w 2390775"/>
                  <a:gd name="connsiteY30" fmla="*/ 657225 h 657225"/>
                  <a:gd name="connsiteX31" fmla="*/ 1685925 w 2390775"/>
                  <a:gd name="connsiteY31" fmla="*/ 647700 h 657225"/>
                  <a:gd name="connsiteX32" fmla="*/ 1714500 w 2390775"/>
                  <a:gd name="connsiteY32" fmla="*/ 638175 h 657225"/>
                  <a:gd name="connsiteX33" fmla="*/ 1762125 w 2390775"/>
                  <a:gd name="connsiteY33" fmla="*/ 590550 h 657225"/>
                  <a:gd name="connsiteX34" fmla="*/ 1800225 w 2390775"/>
                  <a:gd name="connsiteY34" fmla="*/ 533400 h 657225"/>
                  <a:gd name="connsiteX35" fmla="*/ 1819275 w 2390775"/>
                  <a:gd name="connsiteY35" fmla="*/ 504825 h 657225"/>
                  <a:gd name="connsiteX36" fmla="*/ 1847850 w 2390775"/>
                  <a:gd name="connsiteY36" fmla="*/ 485775 h 657225"/>
                  <a:gd name="connsiteX37" fmla="*/ 1866900 w 2390775"/>
                  <a:gd name="connsiteY37" fmla="*/ 457200 h 657225"/>
                  <a:gd name="connsiteX38" fmla="*/ 1905000 w 2390775"/>
                  <a:gd name="connsiteY38" fmla="*/ 447675 h 657225"/>
                  <a:gd name="connsiteX39" fmla="*/ 1933575 w 2390775"/>
                  <a:gd name="connsiteY39" fmla="*/ 438150 h 657225"/>
                  <a:gd name="connsiteX40" fmla="*/ 2000250 w 2390775"/>
                  <a:gd name="connsiteY40" fmla="*/ 419100 h 657225"/>
                  <a:gd name="connsiteX41" fmla="*/ 2066925 w 2390775"/>
                  <a:gd name="connsiteY41" fmla="*/ 371475 h 657225"/>
                  <a:gd name="connsiteX42" fmla="*/ 2124075 w 2390775"/>
                  <a:gd name="connsiteY42" fmla="*/ 352425 h 657225"/>
                  <a:gd name="connsiteX43" fmla="*/ 2152650 w 2390775"/>
                  <a:gd name="connsiteY43" fmla="*/ 333375 h 657225"/>
                  <a:gd name="connsiteX44" fmla="*/ 2200275 w 2390775"/>
                  <a:gd name="connsiteY44" fmla="*/ 276225 h 657225"/>
                  <a:gd name="connsiteX45" fmla="*/ 2228850 w 2390775"/>
                  <a:gd name="connsiteY45" fmla="*/ 161925 h 657225"/>
                  <a:gd name="connsiteX46" fmla="*/ 2238375 w 2390775"/>
                  <a:gd name="connsiteY46" fmla="*/ 114300 h 657225"/>
                  <a:gd name="connsiteX47" fmla="*/ 2266950 w 2390775"/>
                  <a:gd name="connsiteY47" fmla="*/ 104775 h 657225"/>
                  <a:gd name="connsiteX48" fmla="*/ 2333625 w 2390775"/>
                  <a:gd name="connsiteY48" fmla="*/ 66675 h 657225"/>
                  <a:gd name="connsiteX49" fmla="*/ 2390775 w 2390775"/>
                  <a:gd name="connsiteY49" fmla="*/ 47625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390775" h="657225">
                    <a:moveTo>
                      <a:pt x="0" y="314325"/>
                    </a:moveTo>
                    <a:cubicBezTo>
                      <a:pt x="15875" y="301625"/>
                      <a:pt x="31361" y="288423"/>
                      <a:pt x="47625" y="276225"/>
                    </a:cubicBezTo>
                    <a:cubicBezTo>
                      <a:pt x="56783" y="269356"/>
                      <a:pt x="67406" y="264504"/>
                      <a:pt x="76200" y="257175"/>
                    </a:cubicBezTo>
                    <a:cubicBezTo>
                      <a:pt x="118688" y="221768"/>
                      <a:pt x="88644" y="231242"/>
                      <a:pt x="142875" y="209550"/>
                    </a:cubicBezTo>
                    <a:lnTo>
                      <a:pt x="228600" y="180975"/>
                    </a:lnTo>
                    <a:cubicBezTo>
                      <a:pt x="238125" y="177800"/>
                      <a:pt x="248821" y="177019"/>
                      <a:pt x="257175" y="171450"/>
                    </a:cubicBezTo>
                    <a:lnTo>
                      <a:pt x="314325" y="133350"/>
                    </a:lnTo>
                    <a:cubicBezTo>
                      <a:pt x="323850" y="127000"/>
                      <a:pt x="332040" y="117920"/>
                      <a:pt x="342900" y="114300"/>
                    </a:cubicBezTo>
                    <a:cubicBezTo>
                      <a:pt x="371539" y="104754"/>
                      <a:pt x="375431" y="106241"/>
                      <a:pt x="400050" y="85725"/>
                    </a:cubicBezTo>
                    <a:cubicBezTo>
                      <a:pt x="425685" y="64362"/>
                      <a:pt x="426794" y="51614"/>
                      <a:pt x="457200" y="38100"/>
                    </a:cubicBezTo>
                    <a:cubicBezTo>
                      <a:pt x="520198" y="10101"/>
                      <a:pt x="576644" y="10151"/>
                      <a:pt x="647700" y="0"/>
                    </a:cubicBezTo>
                    <a:cubicBezTo>
                      <a:pt x="695325" y="3175"/>
                      <a:pt x="743324" y="2775"/>
                      <a:pt x="790575" y="9525"/>
                    </a:cubicBezTo>
                    <a:cubicBezTo>
                      <a:pt x="810454" y="12365"/>
                      <a:pt x="847725" y="28575"/>
                      <a:pt x="847725" y="28575"/>
                    </a:cubicBezTo>
                    <a:cubicBezTo>
                      <a:pt x="854075" y="38100"/>
                      <a:pt x="858680" y="49055"/>
                      <a:pt x="866775" y="57150"/>
                    </a:cubicBezTo>
                    <a:cubicBezTo>
                      <a:pt x="889416" y="79791"/>
                      <a:pt x="924206" y="85819"/>
                      <a:pt x="952500" y="95250"/>
                    </a:cubicBezTo>
                    <a:lnTo>
                      <a:pt x="981075" y="104775"/>
                    </a:lnTo>
                    <a:cubicBezTo>
                      <a:pt x="990600" y="107950"/>
                      <a:pt x="1001296" y="108731"/>
                      <a:pt x="1009650" y="114300"/>
                    </a:cubicBezTo>
                    <a:lnTo>
                      <a:pt x="1038225" y="133350"/>
                    </a:lnTo>
                    <a:cubicBezTo>
                      <a:pt x="1044575" y="142875"/>
                      <a:pt x="1052155" y="151686"/>
                      <a:pt x="1057275" y="161925"/>
                    </a:cubicBezTo>
                    <a:cubicBezTo>
                      <a:pt x="1096710" y="240795"/>
                      <a:pt x="1031255" y="137183"/>
                      <a:pt x="1085850" y="219075"/>
                    </a:cubicBezTo>
                    <a:cubicBezTo>
                      <a:pt x="1089025" y="231775"/>
                      <a:pt x="1092535" y="244396"/>
                      <a:pt x="1095375" y="257175"/>
                    </a:cubicBezTo>
                    <a:cubicBezTo>
                      <a:pt x="1098887" y="272979"/>
                      <a:pt x="1100973" y="289094"/>
                      <a:pt x="1104900" y="304800"/>
                    </a:cubicBezTo>
                    <a:cubicBezTo>
                      <a:pt x="1107335" y="314540"/>
                      <a:pt x="1107325" y="326275"/>
                      <a:pt x="1114425" y="333375"/>
                    </a:cubicBezTo>
                    <a:cubicBezTo>
                      <a:pt x="1130614" y="349564"/>
                      <a:pt x="1171575" y="371475"/>
                      <a:pt x="1171575" y="371475"/>
                    </a:cubicBezTo>
                    <a:cubicBezTo>
                      <a:pt x="1218239" y="464803"/>
                      <a:pt x="1160804" y="372383"/>
                      <a:pt x="1219200" y="419100"/>
                    </a:cubicBezTo>
                    <a:cubicBezTo>
                      <a:pt x="1280748" y="468339"/>
                      <a:pt x="1195001" y="433259"/>
                      <a:pt x="1266825" y="457200"/>
                    </a:cubicBezTo>
                    <a:cubicBezTo>
                      <a:pt x="1276350" y="466725"/>
                      <a:pt x="1285052" y="477151"/>
                      <a:pt x="1295400" y="485775"/>
                    </a:cubicBezTo>
                    <a:cubicBezTo>
                      <a:pt x="1304194" y="493104"/>
                      <a:pt x="1315880" y="496730"/>
                      <a:pt x="1323975" y="504825"/>
                    </a:cubicBezTo>
                    <a:cubicBezTo>
                      <a:pt x="1332070" y="512920"/>
                      <a:pt x="1336675" y="523875"/>
                      <a:pt x="1343025" y="533400"/>
                    </a:cubicBezTo>
                    <a:cubicBezTo>
                      <a:pt x="1345662" y="546587"/>
                      <a:pt x="1360858" y="632804"/>
                      <a:pt x="1371600" y="638175"/>
                    </a:cubicBezTo>
                    <a:lnTo>
                      <a:pt x="1409700" y="657225"/>
                    </a:lnTo>
                    <a:cubicBezTo>
                      <a:pt x="1501775" y="654050"/>
                      <a:pt x="1593975" y="653447"/>
                      <a:pt x="1685925" y="647700"/>
                    </a:cubicBezTo>
                    <a:cubicBezTo>
                      <a:pt x="1695946" y="647074"/>
                      <a:pt x="1706660" y="644447"/>
                      <a:pt x="1714500" y="638175"/>
                    </a:cubicBezTo>
                    <a:cubicBezTo>
                      <a:pt x="1873250" y="511175"/>
                      <a:pt x="1590675" y="704850"/>
                      <a:pt x="1762125" y="590550"/>
                    </a:cubicBezTo>
                    <a:lnTo>
                      <a:pt x="1800225" y="533400"/>
                    </a:lnTo>
                    <a:cubicBezTo>
                      <a:pt x="1806575" y="523875"/>
                      <a:pt x="1809750" y="511175"/>
                      <a:pt x="1819275" y="504825"/>
                    </a:cubicBezTo>
                    <a:lnTo>
                      <a:pt x="1847850" y="485775"/>
                    </a:lnTo>
                    <a:cubicBezTo>
                      <a:pt x="1854200" y="476250"/>
                      <a:pt x="1857375" y="463550"/>
                      <a:pt x="1866900" y="457200"/>
                    </a:cubicBezTo>
                    <a:cubicBezTo>
                      <a:pt x="1877792" y="449938"/>
                      <a:pt x="1892413" y="451271"/>
                      <a:pt x="1905000" y="447675"/>
                    </a:cubicBezTo>
                    <a:cubicBezTo>
                      <a:pt x="1914654" y="444917"/>
                      <a:pt x="1923921" y="440908"/>
                      <a:pt x="1933575" y="438150"/>
                    </a:cubicBezTo>
                    <a:cubicBezTo>
                      <a:pt x="2017296" y="414230"/>
                      <a:pt x="1931737" y="441938"/>
                      <a:pt x="2000250" y="419100"/>
                    </a:cubicBezTo>
                    <a:cubicBezTo>
                      <a:pt x="2005367" y="415262"/>
                      <a:pt x="2055529" y="376540"/>
                      <a:pt x="2066925" y="371475"/>
                    </a:cubicBezTo>
                    <a:cubicBezTo>
                      <a:pt x="2085275" y="363320"/>
                      <a:pt x="2107367" y="363564"/>
                      <a:pt x="2124075" y="352425"/>
                    </a:cubicBezTo>
                    <a:cubicBezTo>
                      <a:pt x="2133600" y="346075"/>
                      <a:pt x="2143856" y="340704"/>
                      <a:pt x="2152650" y="333375"/>
                    </a:cubicBezTo>
                    <a:cubicBezTo>
                      <a:pt x="2168484" y="320180"/>
                      <a:pt x="2191460" y="296058"/>
                      <a:pt x="2200275" y="276225"/>
                    </a:cubicBezTo>
                    <a:cubicBezTo>
                      <a:pt x="2221678" y="228067"/>
                      <a:pt x="2219634" y="212612"/>
                      <a:pt x="2228850" y="161925"/>
                    </a:cubicBezTo>
                    <a:cubicBezTo>
                      <a:pt x="2231746" y="145997"/>
                      <a:pt x="2229395" y="127770"/>
                      <a:pt x="2238375" y="114300"/>
                    </a:cubicBezTo>
                    <a:cubicBezTo>
                      <a:pt x="2243944" y="105946"/>
                      <a:pt x="2257970" y="109265"/>
                      <a:pt x="2266950" y="104775"/>
                    </a:cubicBezTo>
                    <a:cubicBezTo>
                      <a:pt x="2335683" y="70409"/>
                      <a:pt x="2250130" y="100073"/>
                      <a:pt x="2333625" y="66675"/>
                    </a:cubicBezTo>
                    <a:cubicBezTo>
                      <a:pt x="2352269" y="59217"/>
                      <a:pt x="2390775" y="47625"/>
                      <a:pt x="2390775" y="47625"/>
                    </a:cubicBezTo>
                  </a:path>
                </a:pathLst>
              </a:custGeom>
              <a:ln w="38100" cmpd="sng">
                <a:solidFill>
                  <a:schemeClr val="accent1">
                    <a:shade val="95000"/>
                    <a:satMod val="105000"/>
                  </a:schemeClr>
                </a:solidFill>
              </a:ln>
              <a:effectLst>
                <a:outerShdw blurRad="50800" dist="38100" dir="8100000" algn="tr" rotWithShape="0">
                  <a:schemeClr val="bg1">
                    <a:alpha val="40000"/>
                  </a:schemeClr>
                </a:outerShdw>
                <a:softEdge rad="698500"/>
              </a:effectLst>
              <a:scene3d>
                <a:camera prst="perspectiveContrastingRightFacing"/>
                <a:lightRig rig="harsh" dir="t">
                  <a:rot lat="0" lon="0" rev="6000000"/>
                </a:lightRig>
              </a:scene3d>
              <a:sp3d z="127000">
                <a:bevelB w="596900" prst="angle"/>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IN"/>
              </a:p>
            </p:txBody>
          </p:sp>
          <p:sp>
            <p:nvSpPr>
              <p:cNvPr id="81" name="Rectangle 80"/>
              <p:cNvSpPr/>
              <p:nvPr/>
            </p:nvSpPr>
            <p:spPr>
              <a:xfrm>
                <a:off x="4953000" y="2438400"/>
                <a:ext cx="2286000" cy="1676400"/>
              </a:xfrm>
              <a:prstGeom prst="rect">
                <a:avLst/>
              </a:prstGeom>
              <a:noFill/>
              <a:scene3d>
                <a:camera prst="isometricOffAxis2Righ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grpSp>
    </p:spTree>
    <p:extLst>
      <p:ext uri="{BB962C8B-B14F-4D97-AF65-F5344CB8AC3E}">
        <p14:creationId xmlns:p14="http://schemas.microsoft.com/office/powerpoint/2010/main" val="1849786442"/>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195011" y="6373183"/>
            <a:ext cx="3376750" cy="276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213596" y="5973043"/>
            <a:ext cx="1524000" cy="40014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13596" y="3839444"/>
            <a:ext cx="0" cy="253373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43C1147-4A6D-44A2-B36F-F3F316C8B621}"/>
              </a:ext>
            </a:extLst>
          </p:cNvPr>
          <p:cNvSpPr txBox="1"/>
          <p:nvPr/>
        </p:nvSpPr>
        <p:spPr>
          <a:xfrm>
            <a:off x="381000" y="1371600"/>
            <a:ext cx="8305800" cy="584775"/>
          </a:xfrm>
          <a:prstGeom prst="rect">
            <a:avLst/>
          </a:prstGeom>
          <a:noFill/>
        </p:spPr>
        <p:txBody>
          <a:bodyPr wrap="square" rtlCol="0">
            <a:spAutoFit/>
          </a:bodyPr>
          <a:lstStyle/>
          <a:p>
            <a:pPr marL="342900" indent="-342900">
              <a:buFont typeface="+mj-lt"/>
              <a:buAutoNum type="arabicPeriod" startAt="6"/>
            </a:pPr>
            <a:r>
              <a:rPr lang="en-US" sz="1600" dirty="0"/>
              <a:t>We do not know how the error function is! We only know what local gradients look like</a:t>
            </a:r>
          </a:p>
          <a:p>
            <a:pPr marL="342900" indent="-342900">
              <a:buFont typeface="+mj-lt"/>
              <a:buAutoNum type="arabicPeriod" startAt="6"/>
            </a:pPr>
            <a:r>
              <a:rPr lang="en-US" sz="1600" dirty="0"/>
              <a:t>This is like feeling your way down to the valley from hill top in thick fog!</a:t>
            </a:r>
          </a:p>
        </p:txBody>
      </p:sp>
      <p:sp>
        <p:nvSpPr>
          <p:cNvPr id="4" name="TextBox 3">
            <a:extLst>
              <a:ext uri="{FF2B5EF4-FFF2-40B4-BE49-F238E27FC236}">
                <a16:creationId xmlns:a16="http://schemas.microsoft.com/office/drawing/2014/main" id="{6B39FAA8-24E5-4B84-9C13-1E86B6897F24}"/>
              </a:ext>
            </a:extLst>
          </p:cNvPr>
          <p:cNvSpPr txBox="1"/>
          <p:nvPr/>
        </p:nvSpPr>
        <p:spPr>
          <a:xfrm>
            <a:off x="250767" y="913353"/>
            <a:ext cx="8382000" cy="381000"/>
          </a:xfrm>
          <a:prstGeom prst="rect">
            <a:avLst/>
          </a:prstGeom>
          <a:noFill/>
        </p:spPr>
        <p:txBody>
          <a:bodyPr wrap="square" rtlCol="0">
            <a:spAutoFit/>
          </a:bodyPr>
          <a:lstStyle/>
          <a:p>
            <a:r>
              <a:rPr lang="en-US" b="1" dirty="0"/>
              <a:t>Large Computational Requirement</a:t>
            </a:r>
          </a:p>
        </p:txBody>
      </p:sp>
      <p:pic>
        <p:nvPicPr>
          <p:cNvPr id="74" name="Picture 73"/>
          <p:cNvPicPr>
            <a:picLocks noChangeAspect="1"/>
          </p:cNvPicPr>
          <p:nvPr/>
        </p:nvPicPr>
        <p:blipFill>
          <a:blip r:embed="rId3"/>
          <a:stretch>
            <a:fillRect/>
          </a:stretch>
        </p:blipFill>
        <p:spPr>
          <a:xfrm rot="20667508">
            <a:off x="1290844" y="3373573"/>
            <a:ext cx="2804966" cy="1663611"/>
          </a:xfrm>
          <a:prstGeom prst="rect">
            <a:avLst/>
          </a:prstGeom>
        </p:spPr>
      </p:pic>
      <p:sp>
        <p:nvSpPr>
          <p:cNvPr id="14" name="Donut 13"/>
          <p:cNvSpPr/>
          <p:nvPr/>
        </p:nvSpPr>
        <p:spPr>
          <a:xfrm>
            <a:off x="838200" y="2183613"/>
            <a:ext cx="3429202" cy="3455187"/>
          </a:xfrm>
          <a:prstGeom prst="donut">
            <a:avLst>
              <a:gd name="adj" fmla="val 4823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pic>
        <p:nvPicPr>
          <p:cNvPr id="18" name="Picture 17"/>
          <p:cNvPicPr>
            <a:picLocks noChangeAspect="1"/>
          </p:cNvPicPr>
          <p:nvPr/>
        </p:nvPicPr>
        <p:blipFill>
          <a:blip r:embed="rId3"/>
          <a:stretch>
            <a:fillRect/>
          </a:stretch>
        </p:blipFill>
        <p:spPr>
          <a:xfrm rot="20667508">
            <a:off x="5613176" y="3297373"/>
            <a:ext cx="2804966" cy="1663611"/>
          </a:xfrm>
          <a:prstGeom prst="rect">
            <a:avLst/>
          </a:prstGeom>
        </p:spPr>
      </p:pic>
      <p:sp>
        <p:nvSpPr>
          <p:cNvPr id="15" name="Right Arrow 14"/>
          <p:cNvSpPr/>
          <p:nvPr/>
        </p:nvSpPr>
        <p:spPr>
          <a:xfrm>
            <a:off x="6248400" y="3790209"/>
            <a:ext cx="457200" cy="110081"/>
          </a:xfrm>
          <a:prstGeom prst="rightArrow">
            <a:avLst/>
          </a:prstGeom>
          <a:solidFill>
            <a:schemeClr val="tx1"/>
          </a:solidFill>
          <a:ln>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42" name="Straight Arrow Connector 41"/>
          <p:cNvCxnSpPr/>
          <p:nvPr/>
        </p:nvCxnSpPr>
        <p:spPr>
          <a:xfrm>
            <a:off x="2590800" y="3886200"/>
            <a:ext cx="146824" cy="5373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2737624" y="3913068"/>
            <a:ext cx="163235" cy="448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895600" y="3974853"/>
            <a:ext cx="76200" cy="15240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2971800" y="4123601"/>
            <a:ext cx="76200" cy="169483"/>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8000" y="4293084"/>
            <a:ext cx="0" cy="25623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857500" y="4549323"/>
            <a:ext cx="190500" cy="9649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2382697" y="4630215"/>
            <a:ext cx="492640" cy="8065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82899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3.33333E-6 -3.7037E-7 L 0.025 -3.7037E-7 C 0.03611 -3.7037E-7 0.05 0.01921 0.05 0.03495 L 0.05 0.06991 " pathEditMode="relative" rAng="0" ptsTypes="AAAA">
                                      <p:cBhvr>
                                        <p:cTn id="6" dur="10000" fill="hold"/>
                                        <p:tgtEl>
                                          <p:spTgt spid="14"/>
                                        </p:tgtEl>
                                        <p:attrNameLst>
                                          <p:attrName>ppt_x</p:attrName>
                                          <p:attrName>ppt_y</p:attrName>
                                        </p:attrNameLst>
                                      </p:cBhvr>
                                      <p:rCtr x="2500" y="3495"/>
                                    </p:animMotion>
                                  </p:childTnLst>
                                </p:cTn>
                              </p:par>
                              <p:par>
                                <p:cTn id="7" presetID="50" presetClass="path" presetSubtype="0" accel="50000" decel="50000" fill="hold" grpId="0" nodeType="withEffect">
                                  <p:stCondLst>
                                    <p:cond delay="0"/>
                                  </p:stCondLst>
                                  <p:childTnLst>
                                    <p:animMotion origin="layout" path="M -3.33333E-6 1.85185E-6 L 0.025 1.85185E-6 C 0.03611 1.85185E-6 0.05 0.01921 0.05 0.03495 L 0.05 0.06991 " pathEditMode="relative" rAng="0" ptsTypes="AAAA">
                                      <p:cBhvr>
                                        <p:cTn id="8" dur="10000" fill="hold"/>
                                        <p:tgtEl>
                                          <p:spTgt spid="15"/>
                                        </p:tgtEl>
                                        <p:attrNameLst>
                                          <p:attrName>ppt_x</p:attrName>
                                          <p:attrName>ppt_y</p:attrName>
                                        </p:attrNameLst>
                                      </p:cBhvr>
                                      <p:rCtr x="2500" y="3495"/>
                                    </p:animMotion>
                                  </p:childTnLst>
                                </p:cTn>
                              </p:par>
                            </p:childTnLst>
                          </p:cTn>
                        </p:par>
                        <p:par>
                          <p:cTn id="9" fill="hold">
                            <p:stCondLst>
                              <p:cond delay="10000"/>
                            </p:stCondLst>
                            <p:childTnLst>
                              <p:par>
                                <p:cTn id="10" presetID="36" presetClass="path" presetSubtype="0" accel="50000" decel="50000" fill="hold" grpId="1" nodeType="afterEffect">
                                  <p:stCondLst>
                                    <p:cond delay="0"/>
                                  </p:stCondLst>
                                  <p:childTnLst>
                                    <p:animMotion origin="layout" path="M 0.05 0.06991 L 0.05 0.09144 C 0.05 0.10139 0.0283 0.11435 0.0125 0.11435 L -0.025 0.11435 " pathEditMode="relative" rAng="0" ptsTypes="AAAA">
                                      <p:cBhvr>
                                        <p:cTn id="11" dur="2000" fill="hold"/>
                                        <p:tgtEl>
                                          <p:spTgt spid="14"/>
                                        </p:tgtEl>
                                        <p:attrNameLst>
                                          <p:attrName>ppt_x</p:attrName>
                                          <p:attrName>ppt_y</p:attrName>
                                        </p:attrNameLst>
                                      </p:cBhvr>
                                      <p:rCtr x="-3750" y="2222"/>
                                    </p:animMotion>
                                  </p:childTnLst>
                                </p:cTn>
                              </p:par>
                              <p:par>
                                <p:cTn id="12" presetID="36" presetClass="path" presetSubtype="0" accel="50000" decel="50000" fill="hold" grpId="1" nodeType="withEffect">
                                  <p:stCondLst>
                                    <p:cond delay="0"/>
                                  </p:stCondLst>
                                  <p:childTnLst>
                                    <p:animMotion origin="layout" path="M 0.05 0.06991 L 0.05 0.09143 C 0.05 0.10139 0.0283 0.11435 0.0125 0.11435 L -0.025 0.11435 " pathEditMode="relative" rAng="0" ptsTypes="AAAA">
                                      <p:cBhvr>
                                        <p:cTn id="13" dur="2000" fill="hold"/>
                                        <p:tgtEl>
                                          <p:spTgt spid="15"/>
                                        </p:tgtEl>
                                        <p:attrNameLst>
                                          <p:attrName>ppt_x</p:attrName>
                                          <p:attrName>ppt_y</p:attrName>
                                        </p:attrNameLst>
                                      </p:cBhvr>
                                      <p:rCtr x="-3750" y="2222"/>
                                    </p:animMotion>
                                  </p:childTnLst>
                                </p:cTn>
                              </p:par>
                            </p:childTnLst>
                          </p:cTn>
                        </p:par>
                        <p:par>
                          <p:cTn id="14" fill="hold">
                            <p:stCondLst>
                              <p:cond delay="12000"/>
                            </p:stCondLst>
                            <p:childTnLst>
                              <p:par>
                                <p:cTn id="15" presetID="1" presetClass="entr" presetSubtype="0"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par>
                          <p:cTn id="17" fill="hold">
                            <p:stCondLst>
                              <p:cond delay="12000"/>
                            </p:stCondLst>
                            <p:childTnLst>
                              <p:par>
                                <p:cTn id="18" presetID="1"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childTnLst>
                          </p:cTn>
                        </p:par>
                        <p:par>
                          <p:cTn id="20" fill="hold">
                            <p:stCondLst>
                              <p:cond delay="12000"/>
                            </p:stCondLst>
                            <p:childTnLst>
                              <p:par>
                                <p:cTn id="21" presetID="1"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par>
                          <p:cTn id="23" fill="hold">
                            <p:stCondLst>
                              <p:cond delay="12000"/>
                            </p:stCondLst>
                            <p:childTnLst>
                              <p:par>
                                <p:cTn id="24" presetID="1" presetClass="entr" presetSubtype="0" fill="hold" nodeType="afterEffect">
                                  <p:stCondLst>
                                    <p:cond delay="0"/>
                                  </p:stCondLst>
                                  <p:childTnLst>
                                    <p:set>
                                      <p:cBhvr>
                                        <p:cTn id="25" dur="1" fill="hold">
                                          <p:stCondLst>
                                            <p:cond delay="0"/>
                                          </p:stCondLst>
                                        </p:cTn>
                                        <p:tgtEl>
                                          <p:spTgt spid="45"/>
                                        </p:tgtEl>
                                        <p:attrNameLst>
                                          <p:attrName>style.visibility</p:attrName>
                                        </p:attrNameLst>
                                      </p:cBhvr>
                                      <p:to>
                                        <p:strVal val="visible"/>
                                      </p:to>
                                    </p:set>
                                  </p:childTnLst>
                                </p:cTn>
                              </p:par>
                            </p:childTnLst>
                          </p:cTn>
                        </p:par>
                        <p:par>
                          <p:cTn id="26" fill="hold">
                            <p:stCondLst>
                              <p:cond delay="12000"/>
                            </p:stCondLst>
                            <p:childTnLst>
                              <p:par>
                                <p:cTn id="27" presetID="1" presetClass="entr" presetSubtype="0"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par>
                          <p:cTn id="29" fill="hold">
                            <p:stCondLst>
                              <p:cond delay="12000"/>
                            </p:stCondLst>
                            <p:childTnLst>
                              <p:par>
                                <p:cTn id="30" presetID="1" presetClass="entr" presetSubtype="0"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12000"/>
                            </p:stCondLst>
                            <p:childTnLst>
                              <p:par>
                                <p:cTn id="33" presetID="1"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195011" y="6373183"/>
            <a:ext cx="3376750" cy="2761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213596" y="5973043"/>
            <a:ext cx="1524000" cy="40014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213596" y="3839444"/>
            <a:ext cx="0" cy="253373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43C1147-4A6D-44A2-B36F-F3F316C8B621}"/>
              </a:ext>
            </a:extLst>
          </p:cNvPr>
          <p:cNvSpPr txBox="1"/>
          <p:nvPr/>
        </p:nvSpPr>
        <p:spPr>
          <a:xfrm>
            <a:off x="381000" y="1371600"/>
            <a:ext cx="8305800" cy="1569660"/>
          </a:xfrm>
          <a:prstGeom prst="rect">
            <a:avLst/>
          </a:prstGeom>
          <a:noFill/>
        </p:spPr>
        <p:txBody>
          <a:bodyPr wrap="square" rtlCol="0">
            <a:spAutoFit/>
          </a:bodyPr>
          <a:lstStyle/>
          <a:p>
            <a:pPr marL="342900" indent="-342900">
              <a:buFont typeface="+mj-lt"/>
              <a:buAutoNum type="arabicPeriod" startAt="8"/>
            </a:pPr>
            <a:r>
              <a:rPr lang="en-US" sz="1600" dirty="0"/>
              <a:t>That means, depending on the starting point, the paths taken and destination may be different!</a:t>
            </a:r>
          </a:p>
          <a:p>
            <a:pPr marL="342900" indent="-342900">
              <a:buFont typeface="+mj-lt"/>
              <a:buAutoNum type="arabicPeriod" startAt="8"/>
            </a:pPr>
            <a:r>
              <a:rPr lang="en-US" sz="1600" dirty="0"/>
              <a:t>If we evaluate all the points and evaluate the gradients, we will get complete picture of the error surface but this is not possible</a:t>
            </a:r>
          </a:p>
          <a:p>
            <a:pPr marL="342900" indent="-342900">
              <a:buFont typeface="+mj-lt"/>
              <a:buAutoNum type="arabicPeriod" startAt="8"/>
            </a:pPr>
            <a:r>
              <a:rPr lang="en-US" sz="1600" dirty="0"/>
              <a:t>Thus, the objective is, irrespective of starting point, reach the absolute minima on the invisible surface</a:t>
            </a:r>
          </a:p>
        </p:txBody>
      </p:sp>
      <p:sp>
        <p:nvSpPr>
          <p:cNvPr id="4" name="TextBox 3">
            <a:extLst>
              <a:ext uri="{FF2B5EF4-FFF2-40B4-BE49-F238E27FC236}">
                <a16:creationId xmlns:a16="http://schemas.microsoft.com/office/drawing/2014/main" id="{6B39FAA8-24E5-4B84-9C13-1E86B6897F24}"/>
              </a:ext>
            </a:extLst>
          </p:cNvPr>
          <p:cNvSpPr txBox="1"/>
          <p:nvPr/>
        </p:nvSpPr>
        <p:spPr>
          <a:xfrm>
            <a:off x="250767" y="913353"/>
            <a:ext cx="8382000" cy="381000"/>
          </a:xfrm>
          <a:prstGeom prst="rect">
            <a:avLst/>
          </a:prstGeom>
          <a:noFill/>
        </p:spPr>
        <p:txBody>
          <a:bodyPr wrap="square" rtlCol="0">
            <a:spAutoFit/>
          </a:bodyPr>
          <a:lstStyle/>
          <a:p>
            <a:r>
              <a:rPr lang="en-US" b="1" dirty="0"/>
              <a:t>Large Computational Requirement</a:t>
            </a:r>
          </a:p>
        </p:txBody>
      </p:sp>
      <p:pic>
        <p:nvPicPr>
          <p:cNvPr id="18" name="Picture 17"/>
          <p:cNvPicPr>
            <a:picLocks noChangeAspect="1"/>
          </p:cNvPicPr>
          <p:nvPr/>
        </p:nvPicPr>
        <p:blipFill>
          <a:blip r:embed="rId3"/>
          <a:stretch>
            <a:fillRect/>
          </a:stretch>
        </p:blipFill>
        <p:spPr>
          <a:xfrm rot="20667508">
            <a:off x="1411837" y="3498593"/>
            <a:ext cx="2804966" cy="1663611"/>
          </a:xfrm>
          <a:prstGeom prst="rect">
            <a:avLst/>
          </a:prstGeom>
        </p:spPr>
      </p:pic>
      <p:cxnSp>
        <p:nvCxnSpPr>
          <p:cNvPr id="42" name="Straight Arrow Connector 41"/>
          <p:cNvCxnSpPr/>
          <p:nvPr/>
        </p:nvCxnSpPr>
        <p:spPr>
          <a:xfrm>
            <a:off x="2590800" y="3886200"/>
            <a:ext cx="146824" cy="5373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2737624" y="3913068"/>
            <a:ext cx="163235" cy="44894"/>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895600" y="3974853"/>
            <a:ext cx="76200" cy="15240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2971800" y="4123601"/>
            <a:ext cx="76200" cy="169483"/>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048000" y="4293084"/>
            <a:ext cx="0" cy="25623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2857500" y="4549323"/>
            <a:ext cx="190500" cy="9649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2382697" y="4630215"/>
            <a:ext cx="492640" cy="8065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743200" y="3505200"/>
            <a:ext cx="71121" cy="13260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814321" y="3664597"/>
            <a:ext cx="35222" cy="118518"/>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2858371" y="3783115"/>
            <a:ext cx="132479" cy="12896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90850" y="3922514"/>
            <a:ext cx="76200" cy="169483"/>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067050" y="4065405"/>
            <a:ext cx="210500" cy="2659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3182620" y="4672841"/>
            <a:ext cx="76200" cy="208656"/>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743200" y="4267200"/>
            <a:ext cx="152400" cy="15240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895600" y="4419600"/>
            <a:ext cx="76200" cy="190500"/>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971800" y="4617241"/>
            <a:ext cx="146758" cy="188321"/>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580450" y="3985203"/>
            <a:ext cx="175517" cy="80202"/>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47085" y="4078701"/>
            <a:ext cx="171449" cy="184417"/>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053687" y="4191000"/>
            <a:ext cx="132479" cy="128969"/>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186166" y="4330399"/>
            <a:ext cx="76200" cy="169483"/>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253178" y="4424595"/>
            <a:ext cx="23422" cy="276235"/>
          </a:xfrm>
          <a:prstGeom prst="straightConnector1">
            <a:avLst/>
          </a:prstGeom>
          <a:ln>
            <a:solidFill>
              <a:schemeClr val="accent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5442572"/>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297478" y="1600200"/>
            <a:ext cx="8617921" cy="5078313"/>
          </a:xfrm>
          <a:prstGeom prst="rect">
            <a:avLst/>
          </a:prstGeom>
          <a:noFill/>
        </p:spPr>
        <p:txBody>
          <a:bodyPr wrap="square" rtlCol="0">
            <a:spAutoFit/>
          </a:bodyPr>
          <a:lstStyle/>
          <a:p>
            <a:pPr marL="342900" indent="-342900">
              <a:buFont typeface="+mj-lt"/>
              <a:buAutoNum type="arabicPeriod"/>
            </a:pPr>
            <a:r>
              <a:rPr lang="en-US" dirty="0"/>
              <a:t>When the neural network becomes deep, the neurons in the initial layer(closest to the input layer) become slow / sluggish in learning</a:t>
            </a:r>
          </a:p>
          <a:p>
            <a:pPr marL="342900" indent="-342900">
              <a:buFont typeface="+mj-lt"/>
              <a:buAutoNum type="arabicPeriod"/>
            </a:pPr>
            <a:endParaRPr lang="en-US" dirty="0"/>
          </a:p>
          <a:p>
            <a:pPr marL="342900" indent="-342900">
              <a:buFont typeface="+mj-lt"/>
              <a:buAutoNum type="arabicPeriod"/>
            </a:pPr>
            <a:r>
              <a:rPr lang="en-US" dirty="0"/>
              <a:t>This is due to the vanishing gradient problem. Sometimes the opposite of it i.e. exploding gradients hamper the learnability of the neurons in the first few layers</a:t>
            </a:r>
          </a:p>
          <a:p>
            <a:pPr marL="342900" indent="-342900">
              <a:buFont typeface="+mj-lt"/>
              <a:buAutoNum type="arabicPeriod"/>
            </a:pPr>
            <a:endParaRPr lang="en-US" dirty="0"/>
          </a:p>
          <a:p>
            <a:pPr marL="342900" indent="-342900">
              <a:buFont typeface="+mj-lt"/>
              <a:buAutoNum type="arabicPeriod"/>
            </a:pPr>
            <a:r>
              <a:rPr lang="en-US" dirty="0"/>
              <a:t>As a result the neurons continue to hold on to the initial randomly assigned weights or slightly modified weights </a:t>
            </a:r>
          </a:p>
          <a:p>
            <a:pPr marL="342900" indent="-342900">
              <a:buFont typeface="+mj-lt"/>
              <a:buAutoNum type="arabicPeriod"/>
            </a:pPr>
            <a:endParaRPr lang="en-US" dirty="0"/>
          </a:p>
          <a:p>
            <a:pPr marL="342900" indent="-342900">
              <a:buFont typeface="+mj-lt"/>
              <a:buAutoNum type="arabicPeriod"/>
            </a:pPr>
            <a:r>
              <a:rPr lang="en-US" dirty="0"/>
              <a:t>Though the neural network may perform acceptably in training, it will perform poorly in production </a:t>
            </a:r>
          </a:p>
          <a:p>
            <a:pPr marL="342900" indent="-342900">
              <a:buFont typeface="+mj-lt"/>
              <a:buAutoNum type="arabicPeriod"/>
            </a:pPr>
            <a:endParaRPr lang="en-US" dirty="0"/>
          </a:p>
          <a:p>
            <a:pPr marL="342900" indent="-342900">
              <a:buFont typeface="+mj-lt"/>
              <a:buAutoNum type="arabicPeriod"/>
            </a:pPr>
            <a:r>
              <a:rPr lang="en-US" dirty="0"/>
              <a:t>This is because the first few layers are supposed to learn to extract the features from the input images. The learning process should optimize the weights</a:t>
            </a:r>
          </a:p>
          <a:p>
            <a:pPr marL="342900" indent="-342900">
              <a:buFont typeface="+mj-lt"/>
              <a:buAutoNum type="arabicPeriod"/>
            </a:pPr>
            <a:endParaRPr lang="en-US" dirty="0"/>
          </a:p>
          <a:p>
            <a:pPr marL="342900" indent="-342900">
              <a:buFont typeface="+mj-lt"/>
              <a:buAutoNum type="arabicPeriod"/>
            </a:pPr>
            <a:r>
              <a:rPr lang="en-US" dirty="0"/>
              <a:t>Optimization of weights means changing the randomly assigned weights to optimal weights. This does not happen due to vanishing gradient problem</a:t>
            </a:r>
          </a:p>
          <a:p>
            <a:pPr marL="342900" indent="-342900">
              <a:buFont typeface="+mj-lt"/>
              <a:buAutoNum type="arabicPeriod"/>
            </a:pPr>
            <a:endParaRPr lang="en-US" dirty="0"/>
          </a:p>
        </p:txBody>
      </p:sp>
      <p:sp>
        <p:nvSpPr>
          <p:cNvPr id="3" name="TextBox 2">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Practical challenges in DNN</a:t>
            </a:r>
          </a:p>
        </p:txBody>
      </p:sp>
    </p:spTree>
    <p:extLst>
      <p:ext uri="{BB962C8B-B14F-4D97-AF65-F5344CB8AC3E}">
        <p14:creationId xmlns:p14="http://schemas.microsoft.com/office/powerpoint/2010/main" val="2661956729"/>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rot="20667508">
            <a:off x="591866" y="1439668"/>
            <a:ext cx="4692593" cy="2783153"/>
          </a:xfrm>
          <a:prstGeom prst="rect">
            <a:avLst/>
          </a:prstGeom>
        </p:spPr>
      </p:pic>
      <p:sp>
        <p:nvSpPr>
          <p:cNvPr id="2" name="TextBox 1">
            <a:extLst>
              <a:ext uri="{FF2B5EF4-FFF2-40B4-BE49-F238E27FC236}">
                <a16:creationId xmlns:a16="http://schemas.microsoft.com/office/drawing/2014/main" id="{543C1147-4A6D-44A2-B36F-F3F316C8B621}"/>
              </a:ext>
            </a:extLst>
          </p:cNvPr>
          <p:cNvSpPr txBox="1"/>
          <p:nvPr/>
        </p:nvSpPr>
        <p:spPr>
          <a:xfrm>
            <a:off x="6714524" y="1419411"/>
            <a:ext cx="1295400" cy="338554"/>
          </a:xfrm>
          <a:prstGeom prst="rect">
            <a:avLst/>
          </a:prstGeom>
          <a:noFill/>
        </p:spPr>
        <p:txBody>
          <a:bodyPr wrap="square" rtlCol="0">
            <a:spAutoFit/>
          </a:bodyPr>
          <a:lstStyle/>
          <a:p>
            <a:r>
              <a:rPr lang="en-US" sz="1600" dirty="0"/>
              <a:t>Flat regions</a:t>
            </a:r>
          </a:p>
        </p:txBody>
      </p:sp>
      <p:sp>
        <p:nvSpPr>
          <p:cNvPr id="4" name="TextBox 3">
            <a:extLst>
              <a:ext uri="{FF2B5EF4-FFF2-40B4-BE49-F238E27FC236}">
                <a16:creationId xmlns:a16="http://schemas.microsoft.com/office/drawing/2014/main" id="{6B39FAA8-24E5-4B84-9C13-1E86B6897F24}"/>
              </a:ext>
            </a:extLst>
          </p:cNvPr>
          <p:cNvSpPr txBox="1"/>
          <p:nvPr/>
        </p:nvSpPr>
        <p:spPr>
          <a:xfrm>
            <a:off x="250767" y="913353"/>
            <a:ext cx="8382000" cy="381000"/>
          </a:xfrm>
          <a:prstGeom prst="rect">
            <a:avLst/>
          </a:prstGeom>
          <a:noFill/>
        </p:spPr>
        <p:txBody>
          <a:bodyPr wrap="square" rtlCol="0">
            <a:spAutoFit/>
          </a:bodyPr>
          <a:lstStyle/>
          <a:p>
            <a:r>
              <a:rPr lang="en-US" b="1" dirty="0"/>
              <a:t>Large Computational Requirement</a:t>
            </a:r>
          </a:p>
        </p:txBody>
      </p:sp>
      <p:cxnSp>
        <p:nvCxnSpPr>
          <p:cNvPr id="5" name="Elbow Connector 4"/>
          <p:cNvCxnSpPr/>
          <p:nvPr/>
        </p:nvCxnSpPr>
        <p:spPr>
          <a:xfrm flipV="1">
            <a:off x="3688691" y="2138011"/>
            <a:ext cx="2895600" cy="457200"/>
          </a:xfrm>
          <a:prstGeom prst="bentConnector3">
            <a:avLst>
              <a:gd name="adj1" fmla="val 60783"/>
            </a:avLst>
          </a:prstGeom>
          <a:ln>
            <a:tailEnd type="triangle"/>
          </a:ln>
        </p:spPr>
        <p:style>
          <a:lnRef idx="2">
            <a:schemeClr val="dk1"/>
          </a:lnRef>
          <a:fillRef idx="0">
            <a:schemeClr val="dk1"/>
          </a:fillRef>
          <a:effectRef idx="1">
            <a:schemeClr val="dk1"/>
          </a:effectRef>
          <a:fontRef idx="minor">
            <a:schemeClr val="tx1"/>
          </a:fontRef>
        </p:style>
      </p:cxnSp>
      <p:cxnSp>
        <p:nvCxnSpPr>
          <p:cNvPr id="34" name="Elbow Connector 33"/>
          <p:cNvCxnSpPr/>
          <p:nvPr/>
        </p:nvCxnSpPr>
        <p:spPr>
          <a:xfrm flipV="1">
            <a:off x="4930834" y="2767937"/>
            <a:ext cx="1653457" cy="46230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10" name="Elbow Connector 9"/>
          <p:cNvCxnSpPr/>
          <p:nvPr/>
        </p:nvCxnSpPr>
        <p:spPr>
          <a:xfrm>
            <a:off x="3427279" y="3322009"/>
            <a:ext cx="3157012" cy="54932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 name="Elbow Connector 16"/>
          <p:cNvCxnSpPr/>
          <p:nvPr/>
        </p:nvCxnSpPr>
        <p:spPr>
          <a:xfrm flipV="1">
            <a:off x="3361724" y="1588688"/>
            <a:ext cx="3222567" cy="859323"/>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48" name="TextBox 47">
            <a:extLst>
              <a:ext uri="{FF2B5EF4-FFF2-40B4-BE49-F238E27FC236}">
                <a16:creationId xmlns:a16="http://schemas.microsoft.com/office/drawing/2014/main" id="{543C1147-4A6D-44A2-B36F-F3F316C8B621}"/>
              </a:ext>
            </a:extLst>
          </p:cNvPr>
          <p:cNvSpPr txBox="1"/>
          <p:nvPr/>
        </p:nvSpPr>
        <p:spPr>
          <a:xfrm>
            <a:off x="6714524" y="1972183"/>
            <a:ext cx="1524000" cy="338554"/>
          </a:xfrm>
          <a:prstGeom prst="rect">
            <a:avLst/>
          </a:prstGeom>
          <a:noFill/>
        </p:spPr>
        <p:txBody>
          <a:bodyPr wrap="square" rtlCol="0">
            <a:spAutoFit/>
          </a:bodyPr>
          <a:lstStyle/>
          <a:p>
            <a:r>
              <a:rPr lang="en-US" sz="1600" dirty="0"/>
              <a:t>Local maxima</a:t>
            </a:r>
          </a:p>
        </p:txBody>
      </p:sp>
      <p:sp>
        <p:nvSpPr>
          <p:cNvPr id="49" name="TextBox 48">
            <a:extLst>
              <a:ext uri="{FF2B5EF4-FFF2-40B4-BE49-F238E27FC236}">
                <a16:creationId xmlns:a16="http://schemas.microsoft.com/office/drawing/2014/main" id="{543C1147-4A6D-44A2-B36F-F3F316C8B621}"/>
              </a:ext>
            </a:extLst>
          </p:cNvPr>
          <p:cNvSpPr txBox="1"/>
          <p:nvPr/>
        </p:nvSpPr>
        <p:spPr>
          <a:xfrm>
            <a:off x="6714524" y="2608236"/>
            <a:ext cx="1524000" cy="338554"/>
          </a:xfrm>
          <a:prstGeom prst="rect">
            <a:avLst/>
          </a:prstGeom>
          <a:noFill/>
        </p:spPr>
        <p:txBody>
          <a:bodyPr wrap="square" rtlCol="0">
            <a:spAutoFit/>
          </a:bodyPr>
          <a:lstStyle/>
          <a:p>
            <a:r>
              <a:rPr lang="en-US" sz="1600" dirty="0"/>
              <a:t>Local Minima</a:t>
            </a:r>
          </a:p>
        </p:txBody>
      </p:sp>
      <p:sp>
        <p:nvSpPr>
          <p:cNvPr id="50" name="TextBox 49">
            <a:extLst>
              <a:ext uri="{FF2B5EF4-FFF2-40B4-BE49-F238E27FC236}">
                <a16:creationId xmlns:a16="http://schemas.microsoft.com/office/drawing/2014/main" id="{543C1147-4A6D-44A2-B36F-F3F316C8B621}"/>
              </a:ext>
            </a:extLst>
          </p:cNvPr>
          <p:cNvSpPr txBox="1"/>
          <p:nvPr/>
        </p:nvSpPr>
        <p:spPr>
          <a:xfrm>
            <a:off x="6714524" y="3620831"/>
            <a:ext cx="1524000" cy="338554"/>
          </a:xfrm>
          <a:prstGeom prst="rect">
            <a:avLst/>
          </a:prstGeom>
          <a:noFill/>
        </p:spPr>
        <p:txBody>
          <a:bodyPr wrap="square" rtlCol="0">
            <a:spAutoFit/>
          </a:bodyPr>
          <a:lstStyle/>
          <a:p>
            <a:r>
              <a:rPr lang="en-US" sz="1600" dirty="0"/>
              <a:t>Saddle point</a:t>
            </a:r>
          </a:p>
        </p:txBody>
      </p:sp>
      <p:cxnSp>
        <p:nvCxnSpPr>
          <p:cNvPr id="51" name="Elbow Connector 50"/>
          <p:cNvCxnSpPr/>
          <p:nvPr/>
        </p:nvCxnSpPr>
        <p:spPr>
          <a:xfrm>
            <a:off x="3993019" y="3957035"/>
            <a:ext cx="2591272" cy="41110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52" name="TextBox 51">
            <a:extLst>
              <a:ext uri="{FF2B5EF4-FFF2-40B4-BE49-F238E27FC236}">
                <a16:creationId xmlns:a16="http://schemas.microsoft.com/office/drawing/2014/main" id="{543C1147-4A6D-44A2-B36F-F3F316C8B621}"/>
              </a:ext>
            </a:extLst>
          </p:cNvPr>
          <p:cNvSpPr txBox="1"/>
          <p:nvPr/>
        </p:nvSpPr>
        <p:spPr>
          <a:xfrm>
            <a:off x="6711736" y="4219089"/>
            <a:ext cx="1524000" cy="338554"/>
          </a:xfrm>
          <a:prstGeom prst="rect">
            <a:avLst/>
          </a:prstGeom>
          <a:noFill/>
        </p:spPr>
        <p:txBody>
          <a:bodyPr wrap="square" rtlCol="0">
            <a:spAutoFit/>
          </a:bodyPr>
          <a:lstStyle/>
          <a:p>
            <a:r>
              <a:rPr lang="en-US" sz="1600" dirty="0"/>
              <a:t>Global Minima</a:t>
            </a:r>
          </a:p>
        </p:txBody>
      </p:sp>
      <p:sp>
        <p:nvSpPr>
          <p:cNvPr id="30" name="TextBox 29"/>
          <p:cNvSpPr txBox="1"/>
          <p:nvPr/>
        </p:nvSpPr>
        <p:spPr>
          <a:xfrm>
            <a:off x="381000" y="4495800"/>
            <a:ext cx="8534400" cy="2062103"/>
          </a:xfrm>
          <a:prstGeom prst="rect">
            <a:avLst/>
          </a:prstGeom>
          <a:noFill/>
        </p:spPr>
        <p:txBody>
          <a:bodyPr wrap="square" rtlCol="0">
            <a:spAutoFit/>
          </a:bodyPr>
          <a:lstStyle/>
          <a:p>
            <a:pPr marL="342900" indent="-342900">
              <a:buFont typeface="+mj-lt"/>
              <a:buAutoNum type="arabicPeriod"/>
            </a:pPr>
            <a:r>
              <a:rPr lang="en-GB" sz="1600" dirty="0"/>
              <a:t>Flat regions have very low gradients. As a result, the search for minima will slow down (sometimes significantly)</a:t>
            </a:r>
          </a:p>
          <a:p>
            <a:pPr marL="342900" indent="-342900">
              <a:buFont typeface="+mj-lt"/>
              <a:buAutoNum type="arabicPeriod"/>
            </a:pPr>
            <a:r>
              <a:rPr lang="en-GB" sz="1600" dirty="0"/>
              <a:t>Local minima is a point surrounding which are points with higher error. Once that point is reached, there is no way to get out!</a:t>
            </a:r>
          </a:p>
          <a:p>
            <a:pPr marL="342900" indent="-342900">
              <a:buFont typeface="+mj-lt"/>
              <a:buAutoNum type="arabicPeriod"/>
            </a:pPr>
            <a:r>
              <a:rPr lang="en-GB" sz="1600" dirty="0"/>
              <a:t>Saddle point is the point which is local maxima in one direction and local minima in other direction</a:t>
            </a:r>
            <a:endParaRPr lang="en-IN" dirty="0"/>
          </a:p>
          <a:p>
            <a:pPr marL="342900" indent="-342900">
              <a:buFont typeface="+mj-lt"/>
              <a:buAutoNum type="arabicPeriod"/>
            </a:pPr>
            <a:r>
              <a:rPr lang="en-GB" sz="1600" dirty="0"/>
              <a:t>Global minima is the sought goal that may or may not be reached. Depends on where the journey began</a:t>
            </a:r>
          </a:p>
        </p:txBody>
      </p:sp>
    </p:spTree>
    <p:extLst>
      <p:ext uri="{BB962C8B-B14F-4D97-AF65-F5344CB8AC3E}">
        <p14:creationId xmlns:p14="http://schemas.microsoft.com/office/powerpoint/2010/main" val="50148706"/>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Gradients of the error function</a:t>
            </a:r>
          </a:p>
        </p:txBody>
      </p:sp>
      <p:pic>
        <p:nvPicPr>
          <p:cNvPr id="8194" name="Picture 2" descr="Image result for error surface visualizati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188194"/>
            <a:ext cx="6762408" cy="352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921508"/>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Error Contours </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188237"/>
            <a:ext cx="2715627" cy="1374363"/>
            <a:chOff x="1090863" y="2671542"/>
            <a:chExt cx="3103035" cy="1521849"/>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87666" y="3331617"/>
              <a:ext cx="577516" cy="861774"/>
            </a:xfrm>
            <a:prstGeom prst="rect">
              <a:avLst/>
            </a:prstGeom>
            <a:noFill/>
          </p:spPr>
          <p:txBody>
            <a:bodyPr wrap="square" rtlCol="0">
              <a:spAutoFit/>
            </a:bodyPr>
            <a:lstStyle/>
            <a:p>
              <a:r>
                <a:rPr lang="en-US" dirty="0"/>
                <a:t>m1</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616382" y="2671542"/>
              <a:ext cx="577516" cy="861774"/>
            </a:xfrm>
            <a:prstGeom prst="rect">
              <a:avLst/>
            </a:prstGeom>
            <a:noFill/>
          </p:spPr>
          <p:txBody>
            <a:bodyPr wrap="square" rtlCol="0">
              <a:spAutoFit/>
            </a:bodyPr>
            <a:lstStyle/>
            <a:p>
              <a:r>
                <a:rPr lang="en-US" dirty="0"/>
                <a:t>m2</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588308" y="2073787"/>
            <a:ext cx="5224488" cy="3416320"/>
          </a:xfrm>
          <a:prstGeom prst="rect">
            <a:avLst/>
          </a:prstGeom>
          <a:noFill/>
        </p:spPr>
        <p:txBody>
          <a:bodyPr wrap="square" rtlCol="0">
            <a:spAutoFit/>
          </a:bodyPr>
          <a:lstStyle/>
          <a:p>
            <a:pPr marL="342900" indent="-342900">
              <a:buFont typeface="+mj-lt"/>
              <a:buAutoNum type="arabicPeriod"/>
            </a:pPr>
            <a:r>
              <a:rPr lang="en-US" dirty="0"/>
              <a:t>Every ring on the error function represents a combination of coefficients (m1 and m2 in the image) which result in same quantum of error i.e. SSE</a:t>
            </a:r>
          </a:p>
          <a:p>
            <a:pPr marL="342900" indent="-342900">
              <a:buFont typeface="+mj-lt"/>
              <a:buAutoNum type="arabicPeriod"/>
            </a:pPr>
            <a:endParaRPr lang="en-US" dirty="0"/>
          </a:p>
          <a:p>
            <a:pPr marL="342900" indent="-342900">
              <a:buFont typeface="+mj-lt"/>
              <a:buAutoNum type="arabicPeriod"/>
            </a:pPr>
            <a:r>
              <a:rPr lang="en-US" dirty="0"/>
              <a:t>Let us convert that to a 2d contour plot. In the contour plot, every ring represents same magnitude of error. </a:t>
            </a:r>
          </a:p>
          <a:p>
            <a:pPr marL="342900" indent="-342900">
              <a:buFont typeface="+mj-lt"/>
              <a:buAutoNum type="arabicPeriod"/>
            </a:pPr>
            <a:endParaRPr lang="en-US" dirty="0"/>
          </a:p>
          <a:p>
            <a:pPr marL="342900" indent="-342900">
              <a:buFont typeface="+mj-lt"/>
              <a:buAutoNum type="arabicPeriod"/>
            </a:pPr>
            <a:r>
              <a:rPr lang="en-US" dirty="0"/>
              <a:t>The innermost ring / bull’s eye is the combination of the coefficients that gives the least error</a:t>
            </a:r>
          </a:p>
        </p:txBody>
      </p:sp>
    </p:spTree>
    <p:extLst>
      <p:ext uri="{BB962C8B-B14F-4D97-AF65-F5344CB8AC3E}">
        <p14:creationId xmlns:p14="http://schemas.microsoft.com/office/powerpoint/2010/main" val="34197087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348336" y="10668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Contours of non-</a:t>
            </a:r>
            <a:r>
              <a:rPr lang="en-IN" sz="1800" b="1" u="sng" dirty="0" err="1"/>
              <a:t>conovex</a:t>
            </a:r>
            <a:r>
              <a:rPr lang="en-IN" sz="1800" b="1" u="sng" dirty="0"/>
              <a:t> error functions </a:t>
            </a:r>
          </a:p>
        </p:txBody>
      </p:sp>
      <p:pic>
        <p:nvPicPr>
          <p:cNvPr id="5" name="Picture 4"/>
          <p:cNvPicPr>
            <a:picLocks noChangeAspect="1"/>
          </p:cNvPicPr>
          <p:nvPr/>
        </p:nvPicPr>
        <p:blipFill>
          <a:blip r:embed="rId3"/>
          <a:stretch>
            <a:fillRect/>
          </a:stretch>
        </p:blipFill>
        <p:spPr>
          <a:xfrm>
            <a:off x="533400" y="1828800"/>
            <a:ext cx="5010150" cy="3829050"/>
          </a:xfrm>
          <a:prstGeom prst="rect">
            <a:avLst/>
          </a:prstGeom>
        </p:spPr>
      </p:pic>
      <p:pic>
        <p:nvPicPr>
          <p:cNvPr id="3" name="Picture 2">
            <a:extLst>
              <a:ext uri="{FF2B5EF4-FFF2-40B4-BE49-F238E27FC236}">
                <a16:creationId xmlns:a16="http://schemas.microsoft.com/office/drawing/2014/main" id="{6D58C005-42DE-4609-BD8B-E987D8F6B6DC}"/>
              </a:ext>
            </a:extLst>
          </p:cNvPr>
          <p:cNvPicPr>
            <a:picLocks noChangeAspect="1"/>
          </p:cNvPicPr>
          <p:nvPr/>
        </p:nvPicPr>
        <p:blipFill>
          <a:blip r:embed="rId4"/>
          <a:stretch>
            <a:fillRect/>
          </a:stretch>
        </p:blipFill>
        <p:spPr>
          <a:xfrm rot="4333973">
            <a:off x="5296053" y="2368806"/>
            <a:ext cx="2970412" cy="3441098"/>
          </a:xfrm>
          <a:prstGeom prst="rect">
            <a:avLst/>
          </a:prstGeom>
        </p:spPr>
      </p:pic>
    </p:spTree>
    <p:extLst>
      <p:ext uri="{BB962C8B-B14F-4D97-AF65-F5344CB8AC3E}">
        <p14:creationId xmlns:p14="http://schemas.microsoft.com/office/powerpoint/2010/main" val="1282265339"/>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EB9107E-6C0F-4037-B3E4-62EDC610D0EA}"/>
              </a:ext>
            </a:extLst>
          </p:cNvPr>
          <p:cNvGrpSpPr/>
          <p:nvPr/>
        </p:nvGrpSpPr>
        <p:grpSpPr>
          <a:xfrm>
            <a:off x="381000" y="1219200"/>
            <a:ext cx="3581400" cy="2230118"/>
            <a:chOff x="990600" y="1371600"/>
            <a:chExt cx="4005265" cy="2995968"/>
          </a:xfrm>
        </p:grpSpPr>
        <p:pic>
          <p:nvPicPr>
            <p:cNvPr id="2" name="Picture 1">
              <a:extLst>
                <a:ext uri="{FF2B5EF4-FFF2-40B4-BE49-F238E27FC236}">
                  <a16:creationId xmlns:a16="http://schemas.microsoft.com/office/drawing/2014/main" id="{E5C6A411-2540-4F1C-8D4B-A4FA826F333F}"/>
                </a:ext>
              </a:extLst>
            </p:cNvPr>
            <p:cNvPicPr>
              <a:picLocks noChangeAspect="1"/>
            </p:cNvPicPr>
            <p:nvPr/>
          </p:nvPicPr>
          <p:blipFill>
            <a:blip r:embed="rId2"/>
            <a:stretch>
              <a:fillRect/>
            </a:stretch>
          </p:blipFill>
          <p:spPr>
            <a:xfrm>
              <a:off x="990600" y="1371600"/>
              <a:ext cx="4005265" cy="1979665"/>
            </a:xfrm>
            <a:prstGeom prst="rect">
              <a:avLst/>
            </a:prstGeom>
          </p:spPr>
        </p:pic>
        <p:grpSp>
          <p:nvGrpSpPr>
            <p:cNvPr id="3" name="Group 2">
              <a:extLst>
                <a:ext uri="{FF2B5EF4-FFF2-40B4-BE49-F238E27FC236}">
                  <a16:creationId xmlns:a16="http://schemas.microsoft.com/office/drawing/2014/main" id="{97282F4E-A5AF-4D71-B747-5AD31FE5A300}"/>
                </a:ext>
              </a:extLst>
            </p:cNvPr>
            <p:cNvGrpSpPr/>
            <p:nvPr/>
          </p:nvGrpSpPr>
          <p:grpSpPr>
            <a:xfrm>
              <a:off x="990601" y="1828801"/>
              <a:ext cx="3755731" cy="2538767"/>
              <a:chOff x="1090863" y="2807369"/>
              <a:chExt cx="2951748" cy="1183348"/>
            </a:xfrm>
          </p:grpSpPr>
          <p:grpSp>
            <p:nvGrpSpPr>
              <p:cNvPr id="4" name="Group 3">
                <a:extLst>
                  <a:ext uri="{FF2B5EF4-FFF2-40B4-BE49-F238E27FC236}">
                    <a16:creationId xmlns:a16="http://schemas.microsoft.com/office/drawing/2014/main" id="{C1C8C5F6-B9B0-40C1-8023-83451AA2CD57}"/>
                  </a:ext>
                </a:extLst>
              </p:cNvPr>
              <p:cNvGrpSpPr/>
              <p:nvPr/>
            </p:nvGrpSpPr>
            <p:grpSpPr>
              <a:xfrm>
                <a:off x="1090863" y="2807369"/>
                <a:ext cx="2951748" cy="927933"/>
                <a:chOff x="1090863" y="2807369"/>
                <a:chExt cx="2951748" cy="927933"/>
              </a:xfrm>
            </p:grpSpPr>
            <p:cxnSp>
              <p:nvCxnSpPr>
                <p:cNvPr id="7" name="Straight Connector 6">
                  <a:extLst>
                    <a:ext uri="{FF2B5EF4-FFF2-40B4-BE49-F238E27FC236}">
                      <a16:creationId xmlns:a16="http://schemas.microsoft.com/office/drawing/2014/main" id="{E94D5790-3833-41DE-8CC3-4FC6C575ECE4}"/>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61655CB-49C8-4C34-86BE-1030AD999E95}"/>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E23F721A-6950-406A-B3C4-976200DB11C5}"/>
                  </a:ext>
                </a:extLst>
              </p:cNvPr>
              <p:cNvSpPr txBox="1"/>
              <p:nvPr/>
            </p:nvSpPr>
            <p:spPr>
              <a:xfrm rot="1882742">
                <a:off x="2873182" y="3649911"/>
                <a:ext cx="837729" cy="340806"/>
              </a:xfrm>
              <a:prstGeom prst="rect">
                <a:avLst/>
              </a:prstGeom>
              <a:noFill/>
            </p:spPr>
            <p:txBody>
              <a:bodyPr wrap="square" rtlCol="0">
                <a:spAutoFit/>
              </a:bodyPr>
              <a:lstStyle/>
              <a:p>
                <a:r>
                  <a:rPr lang="en-US" sz="1400" dirty="0"/>
                  <a:t>weight</a:t>
                </a:r>
              </a:p>
            </p:txBody>
          </p:sp>
          <p:sp>
            <p:nvSpPr>
              <p:cNvPr id="6" name="TextBox 5">
                <a:extLst>
                  <a:ext uri="{FF2B5EF4-FFF2-40B4-BE49-F238E27FC236}">
                    <a16:creationId xmlns:a16="http://schemas.microsoft.com/office/drawing/2014/main" id="{16D0E033-A228-4B8A-843C-A9EDC946E067}"/>
                  </a:ext>
                </a:extLst>
              </p:cNvPr>
              <p:cNvSpPr txBox="1"/>
              <p:nvPr/>
            </p:nvSpPr>
            <p:spPr>
              <a:xfrm rot="19634149">
                <a:off x="2004449" y="3536114"/>
                <a:ext cx="688468" cy="340805"/>
              </a:xfrm>
              <a:prstGeom prst="rect">
                <a:avLst/>
              </a:prstGeom>
              <a:noFill/>
            </p:spPr>
            <p:txBody>
              <a:bodyPr wrap="square" rtlCol="0">
                <a:spAutoFit/>
              </a:bodyPr>
              <a:lstStyle/>
              <a:p>
                <a:r>
                  <a:rPr lang="en-US" sz="1400" dirty="0"/>
                  <a:t>Bias</a:t>
                </a:r>
              </a:p>
            </p:txBody>
          </p:sp>
        </p:grpSp>
        <p:sp>
          <p:nvSpPr>
            <p:cNvPr id="9" name="TextBox 8">
              <a:extLst>
                <a:ext uri="{FF2B5EF4-FFF2-40B4-BE49-F238E27FC236}">
                  <a16:creationId xmlns:a16="http://schemas.microsoft.com/office/drawing/2014/main" id="{0211F5CE-69B8-4B65-8F0F-262D64246957}"/>
                </a:ext>
              </a:extLst>
            </p:cNvPr>
            <p:cNvSpPr txBox="1"/>
            <p:nvPr/>
          </p:nvSpPr>
          <p:spPr>
            <a:xfrm rot="19090699">
              <a:off x="4320769" y="1920389"/>
              <a:ext cx="519607" cy="307777"/>
            </a:xfrm>
            <a:prstGeom prst="rect">
              <a:avLst/>
            </a:prstGeom>
            <a:noFill/>
          </p:spPr>
          <p:txBody>
            <a:bodyPr wrap="square" rtlCol="0">
              <a:spAutoFit/>
            </a:bodyPr>
            <a:lstStyle/>
            <a:p>
              <a:r>
                <a:rPr lang="en-US" sz="1400" dirty="0"/>
                <a:t>B1</a:t>
              </a:r>
            </a:p>
          </p:txBody>
        </p:sp>
        <p:sp>
          <p:nvSpPr>
            <p:cNvPr id="10" name="TextBox 9">
              <a:extLst>
                <a:ext uri="{FF2B5EF4-FFF2-40B4-BE49-F238E27FC236}">
                  <a16:creationId xmlns:a16="http://schemas.microsoft.com/office/drawing/2014/main" id="{6F5A6298-B5A3-49CC-A313-EDA52F3BA250}"/>
                </a:ext>
              </a:extLst>
            </p:cNvPr>
            <p:cNvSpPr txBox="1"/>
            <p:nvPr/>
          </p:nvSpPr>
          <p:spPr>
            <a:xfrm rot="1947772">
              <a:off x="1348117" y="2302798"/>
              <a:ext cx="519607" cy="307777"/>
            </a:xfrm>
            <a:prstGeom prst="rect">
              <a:avLst/>
            </a:prstGeom>
            <a:noFill/>
          </p:spPr>
          <p:txBody>
            <a:bodyPr wrap="square" rtlCol="0">
              <a:spAutoFit/>
            </a:bodyPr>
            <a:lstStyle/>
            <a:p>
              <a:r>
                <a:rPr lang="en-US" sz="1400" dirty="0"/>
                <a:t>W1</a:t>
              </a:r>
            </a:p>
          </p:txBody>
        </p:sp>
        <p:cxnSp>
          <p:nvCxnSpPr>
            <p:cNvPr id="12" name="Straight Connector 11">
              <a:extLst>
                <a:ext uri="{FF2B5EF4-FFF2-40B4-BE49-F238E27FC236}">
                  <a16:creationId xmlns:a16="http://schemas.microsoft.com/office/drawing/2014/main" id="{AD385471-8E47-4769-B45E-5FF8465965DF}"/>
                </a:ext>
              </a:extLst>
            </p:cNvPr>
            <p:cNvCxnSpPr>
              <a:cxnSpLocks/>
            </p:cNvCxnSpPr>
            <p:nvPr/>
          </p:nvCxnSpPr>
          <p:spPr>
            <a:xfrm flipH="1" flipV="1">
              <a:off x="3352800" y="1484685"/>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A4D0B227-593B-4C4A-B05B-846E6875E78C}"/>
                </a:ext>
              </a:extLst>
            </p:cNvPr>
            <p:cNvCxnSpPr>
              <a:cxnSpLocks/>
            </p:cNvCxnSpPr>
            <p:nvPr/>
          </p:nvCxnSpPr>
          <p:spPr>
            <a:xfrm flipH="1">
              <a:off x="1845845" y="1484685"/>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16" name="TextBox 15">
            <a:extLst>
              <a:ext uri="{FF2B5EF4-FFF2-40B4-BE49-F238E27FC236}">
                <a16:creationId xmlns:a16="http://schemas.microsoft.com/office/drawing/2014/main" id="{E966CD69-0AB3-4E92-AB6B-DFBD971635F7}"/>
              </a:ext>
            </a:extLst>
          </p:cNvPr>
          <p:cNvSpPr txBox="1"/>
          <p:nvPr/>
        </p:nvSpPr>
        <p:spPr>
          <a:xfrm>
            <a:off x="4250698" y="749671"/>
            <a:ext cx="3257315" cy="307777"/>
          </a:xfrm>
          <a:prstGeom prst="rect">
            <a:avLst/>
          </a:prstGeom>
          <a:noFill/>
        </p:spPr>
        <p:txBody>
          <a:bodyPr wrap="square" rtlCol="0">
            <a:spAutoFit/>
          </a:bodyPr>
          <a:lstStyle/>
          <a:p>
            <a:r>
              <a:rPr lang="en-US" sz="1400" dirty="0"/>
              <a:t>Randomly selected starting point</a:t>
            </a:r>
          </a:p>
        </p:txBody>
      </p:sp>
      <p:cxnSp>
        <p:nvCxnSpPr>
          <p:cNvPr id="18" name="Connector: Curved 17">
            <a:extLst>
              <a:ext uri="{FF2B5EF4-FFF2-40B4-BE49-F238E27FC236}">
                <a16:creationId xmlns:a16="http://schemas.microsoft.com/office/drawing/2014/main" id="{6C083D43-A5C9-450E-ADAF-141881836873}"/>
              </a:ext>
            </a:extLst>
          </p:cNvPr>
          <p:cNvCxnSpPr>
            <a:cxnSpLocks/>
          </p:cNvCxnSpPr>
          <p:nvPr/>
        </p:nvCxnSpPr>
        <p:spPr>
          <a:xfrm rot="10800000" flipV="1">
            <a:off x="2590801" y="901275"/>
            <a:ext cx="1634667" cy="402101"/>
          </a:xfrm>
          <a:prstGeom prst="curved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A9908A8-7FB3-4BF1-911D-098455ECEBFC}"/>
              </a:ext>
            </a:extLst>
          </p:cNvPr>
          <p:cNvSpPr txBox="1"/>
          <p:nvPr/>
        </p:nvSpPr>
        <p:spPr>
          <a:xfrm>
            <a:off x="4080958" y="1358748"/>
            <a:ext cx="4961667" cy="4770537"/>
          </a:xfrm>
          <a:prstGeom prst="rect">
            <a:avLst/>
          </a:prstGeom>
          <a:noFill/>
        </p:spPr>
        <p:txBody>
          <a:bodyPr wrap="square" rtlCol="0">
            <a:spAutoFit/>
          </a:bodyPr>
          <a:lstStyle/>
          <a:p>
            <a:r>
              <a:rPr lang="en-US" sz="1200" b="1" dirty="0"/>
              <a:t>Gradient Descent Steps – </a:t>
            </a:r>
          </a:p>
          <a:p>
            <a:endParaRPr lang="en-US" sz="1200" b="1" dirty="0"/>
          </a:p>
          <a:p>
            <a:pPr marL="228600" indent="-228600">
              <a:buFont typeface="+mj-lt"/>
              <a:buAutoNum type="arabicPeriod"/>
            </a:pPr>
            <a:r>
              <a:rPr lang="en-US" sz="1400" dirty="0"/>
              <a:t>First evaluate </a:t>
            </a:r>
            <a:r>
              <a:rPr lang="en-US" sz="1400" dirty="0" err="1"/>
              <a:t>dy</a:t>
            </a:r>
            <a:r>
              <a:rPr lang="en-US" sz="1400" dirty="0"/>
              <a:t>(error)/d(weight) to find the direction of highest increase in error given a unit change in weight (Blue arrow). Partial derivative </a:t>
            </a:r>
            <a:r>
              <a:rPr lang="en-US" sz="1400" dirty="0" err="1"/>
              <a:t>w.r.t.</a:t>
            </a:r>
            <a:r>
              <a:rPr lang="en-US" sz="1400" dirty="0"/>
              <a:t> to weight</a:t>
            </a:r>
          </a:p>
          <a:p>
            <a:pPr marL="228600" indent="-228600">
              <a:buFont typeface="+mj-lt"/>
              <a:buAutoNum type="arabicPeriod"/>
            </a:pPr>
            <a:endParaRPr lang="en-US" sz="1400" dirty="0"/>
          </a:p>
          <a:p>
            <a:pPr marL="228600" indent="-228600">
              <a:buFont typeface="+mj-lt"/>
              <a:buAutoNum type="arabicPeriod"/>
            </a:pPr>
            <a:r>
              <a:rPr lang="en-US" sz="1400" dirty="0"/>
              <a:t>Next find </a:t>
            </a:r>
            <a:r>
              <a:rPr lang="en-US" sz="1400" dirty="0" err="1"/>
              <a:t>dy</a:t>
            </a:r>
            <a:r>
              <a:rPr lang="en-US" sz="1400" dirty="0"/>
              <a:t>(error) /d(bias) to find the direction of highest increase in error given a unit change in bias (green arrow). Partial derivative </a:t>
            </a:r>
            <a:r>
              <a:rPr lang="en-US" sz="1400" dirty="0" err="1"/>
              <a:t>w.r.t.</a:t>
            </a:r>
            <a:r>
              <a:rPr lang="en-US" sz="1400" dirty="0"/>
              <a:t> to bias</a:t>
            </a:r>
          </a:p>
          <a:p>
            <a:pPr marL="228600" indent="-228600">
              <a:buFont typeface="+mj-lt"/>
              <a:buAutoNum type="arabicPeriod"/>
            </a:pPr>
            <a:endParaRPr lang="en-US" sz="1400" dirty="0"/>
          </a:p>
          <a:p>
            <a:pPr marL="228600" indent="-228600">
              <a:buFont typeface="+mj-lt"/>
              <a:buAutoNum type="arabicPeriod"/>
            </a:pPr>
            <a:r>
              <a:rPr lang="en-US" sz="1400" dirty="0"/>
              <a:t>Partial derivatives give the gradient in the given axis and gradient is a vector</a:t>
            </a:r>
          </a:p>
          <a:p>
            <a:pPr marL="228600" indent="-228600">
              <a:buFont typeface="+mj-lt"/>
              <a:buAutoNum type="arabicPeriod"/>
            </a:pPr>
            <a:endParaRPr lang="en-US" sz="1400" dirty="0"/>
          </a:p>
          <a:p>
            <a:pPr marL="228600" indent="-228600">
              <a:buFont typeface="+mj-lt"/>
              <a:buAutoNum type="arabicPeriod"/>
            </a:pPr>
            <a:r>
              <a:rPr lang="en-US" sz="1400" dirty="0"/>
              <a:t>Add the two vectors to get the direction of gradient (black arrow) i.e. direction of max increase in error</a:t>
            </a:r>
          </a:p>
          <a:p>
            <a:pPr marL="228600" indent="-228600">
              <a:buFont typeface="+mj-lt"/>
              <a:buAutoNum type="arabicPeriod"/>
            </a:pPr>
            <a:endParaRPr lang="en-US" sz="1400" dirty="0"/>
          </a:p>
          <a:p>
            <a:pPr marL="228600" indent="-228600">
              <a:buFont typeface="+mj-lt"/>
              <a:buAutoNum type="arabicPeriod"/>
            </a:pPr>
            <a:r>
              <a:rPr lang="en-US" sz="1400" dirty="0"/>
              <a:t>We want to decrease error, so find negative of the gradient i.e. opposite to black arrow ( Orange arrow). The arrow tip is new value of bias and weight. </a:t>
            </a:r>
          </a:p>
          <a:p>
            <a:pPr marL="228600" indent="-228600">
              <a:buFont typeface="+mj-lt"/>
              <a:buAutoNum type="arabicPeriod"/>
            </a:pPr>
            <a:endParaRPr lang="en-US" sz="1400" dirty="0"/>
          </a:p>
          <a:p>
            <a:pPr marL="228600" indent="-228600">
              <a:buFont typeface="+mj-lt"/>
              <a:buAutoNum type="arabicPeriod"/>
            </a:pPr>
            <a:r>
              <a:rPr lang="en-US" sz="1400" dirty="0"/>
              <a:t>Recalculate the error at this combination an iterate to step 1 till movement in any direction only increases the error</a:t>
            </a:r>
          </a:p>
        </p:txBody>
      </p:sp>
      <p:grpSp>
        <p:nvGrpSpPr>
          <p:cNvPr id="31" name="Group 30">
            <a:extLst>
              <a:ext uri="{FF2B5EF4-FFF2-40B4-BE49-F238E27FC236}">
                <a16:creationId xmlns:a16="http://schemas.microsoft.com/office/drawing/2014/main" id="{7BF2D5DE-7FC3-46D8-AEDD-2E9F7BA1413E}"/>
              </a:ext>
            </a:extLst>
          </p:cNvPr>
          <p:cNvGrpSpPr/>
          <p:nvPr/>
        </p:nvGrpSpPr>
        <p:grpSpPr>
          <a:xfrm>
            <a:off x="381000" y="3657600"/>
            <a:ext cx="3130598" cy="1738286"/>
            <a:chOff x="914400" y="3657600"/>
            <a:chExt cx="3130598" cy="1738286"/>
          </a:xfrm>
        </p:grpSpPr>
        <p:pic>
          <p:nvPicPr>
            <p:cNvPr id="19" name="Picture 18">
              <a:extLst>
                <a:ext uri="{FF2B5EF4-FFF2-40B4-BE49-F238E27FC236}">
                  <a16:creationId xmlns:a16="http://schemas.microsoft.com/office/drawing/2014/main" id="{8CAFBD81-EE21-4BAC-A631-1314BA4F4F13}"/>
                </a:ext>
              </a:extLst>
            </p:cNvPr>
            <p:cNvPicPr>
              <a:picLocks noChangeAspect="1"/>
            </p:cNvPicPr>
            <p:nvPr/>
          </p:nvPicPr>
          <p:blipFill>
            <a:blip r:embed="rId3"/>
            <a:stretch>
              <a:fillRect/>
            </a:stretch>
          </p:blipFill>
          <p:spPr>
            <a:xfrm>
              <a:off x="914400" y="3657600"/>
              <a:ext cx="3130598" cy="1416223"/>
            </a:xfrm>
            <a:prstGeom prst="rect">
              <a:avLst/>
            </a:prstGeom>
          </p:spPr>
        </p:pic>
        <p:sp>
          <p:nvSpPr>
            <p:cNvPr id="22" name="Oval 21">
              <a:extLst>
                <a:ext uri="{FF2B5EF4-FFF2-40B4-BE49-F238E27FC236}">
                  <a16:creationId xmlns:a16="http://schemas.microsoft.com/office/drawing/2014/main" id="{F24C3DBC-06B5-4AE2-BAD9-044A24510B35}"/>
                </a:ext>
              </a:extLst>
            </p:cNvPr>
            <p:cNvSpPr/>
            <p:nvPr/>
          </p:nvSpPr>
          <p:spPr>
            <a:xfrm>
              <a:off x="2743200" y="4161031"/>
              <a:ext cx="152400" cy="14165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7CD7592-FE61-448D-8409-3A1E9D127658}"/>
                </a:ext>
              </a:extLst>
            </p:cNvPr>
            <p:cNvSpPr/>
            <p:nvPr/>
          </p:nvSpPr>
          <p:spPr>
            <a:xfrm rot="12429363">
              <a:off x="2459216" y="4043986"/>
              <a:ext cx="280211" cy="1416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F14DC96-49FB-4644-BA20-E0637BA29091}"/>
                </a:ext>
              </a:extLst>
            </p:cNvPr>
            <p:cNvSpPr/>
            <p:nvPr/>
          </p:nvSpPr>
          <p:spPr>
            <a:xfrm rot="20027371">
              <a:off x="2912477" y="4016998"/>
              <a:ext cx="280211" cy="141654"/>
            </a:xfrm>
            <a:prstGeom prst="rightArrow">
              <a:avLst/>
            </a:prstGeom>
            <a:solidFill>
              <a:schemeClr val="accent2"/>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05E4095-7E3B-4752-B8E2-785106570690}"/>
                </a:ext>
              </a:extLst>
            </p:cNvPr>
            <p:cNvSpPr/>
            <p:nvPr/>
          </p:nvSpPr>
          <p:spPr>
            <a:xfrm rot="15589870">
              <a:off x="2661044" y="3969763"/>
              <a:ext cx="280211" cy="14165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C6A2EF0-413A-4A19-AA25-E609D2CE1722}"/>
                </a:ext>
              </a:extLst>
            </p:cNvPr>
            <p:cNvSpPr/>
            <p:nvPr/>
          </p:nvSpPr>
          <p:spPr>
            <a:xfrm rot="4764448">
              <a:off x="2734095" y="4379135"/>
              <a:ext cx="280211" cy="141654"/>
            </a:xfrm>
            <a:prstGeom prst="rightArrow">
              <a:avLst/>
            </a:prstGeom>
            <a:solidFill>
              <a:srgbClr val="FF7C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71CA10E-2ED6-4B6A-A19B-D3BF4E089A9E}"/>
                </a:ext>
              </a:extLst>
            </p:cNvPr>
            <p:cNvCxnSpPr>
              <a:cxnSpLocks/>
            </p:cNvCxnSpPr>
            <p:nvPr/>
          </p:nvCxnSpPr>
          <p:spPr>
            <a:xfrm flipH="1" flipV="1">
              <a:off x="2895600" y="4572000"/>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42E95B35-F75B-485F-87BD-3765054513D1}"/>
                </a:ext>
              </a:extLst>
            </p:cNvPr>
            <p:cNvCxnSpPr>
              <a:cxnSpLocks/>
            </p:cNvCxnSpPr>
            <p:nvPr/>
          </p:nvCxnSpPr>
          <p:spPr>
            <a:xfrm flipH="1">
              <a:off x="1371600" y="4572000"/>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33" name="TextBox 32">
            <a:extLst>
              <a:ext uri="{FF2B5EF4-FFF2-40B4-BE49-F238E27FC236}">
                <a16:creationId xmlns:a16="http://schemas.microsoft.com/office/drawing/2014/main" id="{676CE9A6-5E75-482B-93D4-E58ABCA92972}"/>
              </a:ext>
            </a:extLst>
          </p:cNvPr>
          <p:cNvSpPr txBox="1"/>
          <p:nvPr/>
        </p:nvSpPr>
        <p:spPr>
          <a:xfrm>
            <a:off x="1085458" y="3638425"/>
            <a:ext cx="1407758" cy="307777"/>
          </a:xfrm>
          <a:prstGeom prst="rect">
            <a:avLst/>
          </a:prstGeom>
          <a:noFill/>
        </p:spPr>
        <p:txBody>
          <a:bodyPr wrap="none" rtlCol="0">
            <a:spAutoFit/>
          </a:bodyPr>
          <a:lstStyle/>
          <a:p>
            <a:r>
              <a:rPr lang="en-US" sz="1400" dirty="0"/>
              <a:t>Gradient vector</a:t>
            </a:r>
          </a:p>
        </p:txBody>
      </p:sp>
    </p:spTree>
    <p:extLst>
      <p:ext uri="{BB962C8B-B14F-4D97-AF65-F5344CB8AC3E}">
        <p14:creationId xmlns:p14="http://schemas.microsoft.com/office/powerpoint/2010/main" val="2436525729"/>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600200"/>
            <a:ext cx="7553848" cy="2771775"/>
          </a:xfrm>
          <a:prstGeom prst="rect">
            <a:avLst/>
          </a:prstGeom>
        </p:spPr>
      </p:pic>
      <p:sp>
        <p:nvSpPr>
          <p:cNvPr id="3" name="Oval 2"/>
          <p:cNvSpPr/>
          <p:nvPr/>
        </p:nvSpPr>
        <p:spPr>
          <a:xfrm>
            <a:off x="2971800" y="3200400"/>
            <a:ext cx="57727" cy="1154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4" name="TextBox 3"/>
          <p:cNvSpPr txBox="1"/>
          <p:nvPr/>
        </p:nvSpPr>
        <p:spPr>
          <a:xfrm>
            <a:off x="685800" y="1066800"/>
            <a:ext cx="1447800" cy="400110"/>
          </a:xfrm>
          <a:prstGeom prst="rect">
            <a:avLst/>
          </a:prstGeom>
          <a:noFill/>
        </p:spPr>
        <p:txBody>
          <a:bodyPr wrap="square" rtlCol="0">
            <a:spAutoFit/>
          </a:bodyPr>
          <a:lstStyle/>
          <a:p>
            <a:r>
              <a:rPr lang="en-GB" sz="1000" dirty="0"/>
              <a:t>Random Starting coefficient values</a:t>
            </a:r>
            <a:endParaRPr lang="en-IN" sz="1000" dirty="0"/>
          </a:p>
        </p:txBody>
      </p:sp>
      <p:cxnSp>
        <p:nvCxnSpPr>
          <p:cNvPr id="6" name="Straight Arrow Connector 5"/>
          <p:cNvCxnSpPr>
            <a:stCxn id="4" idx="2"/>
          </p:cNvCxnSpPr>
          <p:nvPr/>
        </p:nvCxnSpPr>
        <p:spPr>
          <a:xfrm>
            <a:off x="1409700" y="1466910"/>
            <a:ext cx="1562100" cy="1733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288915"/>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BBBA349-E886-4812-BD07-2A6F32B267C8}"/>
                  </a:ext>
                </a:extLst>
              </p14:cNvPr>
              <p14:cNvContentPartPr/>
              <p14:nvPr/>
            </p14:nvContentPartPr>
            <p14:xfrm>
              <a:off x="237600" y="990720"/>
              <a:ext cx="8328600" cy="3161520"/>
            </p14:xfrm>
          </p:contentPart>
        </mc:Choice>
        <mc:Fallback xmlns="">
          <p:pic>
            <p:nvPicPr>
              <p:cNvPr id="5" name="Ink 4">
                <a:extLst>
                  <a:ext uri="{FF2B5EF4-FFF2-40B4-BE49-F238E27FC236}">
                    <a16:creationId xmlns:a16="http://schemas.microsoft.com/office/drawing/2014/main" id="{0BBBA349-E886-4812-BD07-2A6F32B267C8}"/>
                  </a:ext>
                </a:extLst>
              </p:cNvPr>
              <p:cNvPicPr/>
              <p:nvPr/>
            </p:nvPicPr>
            <p:blipFill>
              <a:blip r:embed="rId3"/>
              <a:stretch>
                <a:fillRect/>
              </a:stretch>
            </p:blipFill>
            <p:spPr>
              <a:xfrm>
                <a:off x="228240" y="981360"/>
                <a:ext cx="8347320" cy="318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E7520A-7023-4329-874D-ED38C1604A39}"/>
                  </a:ext>
                </a:extLst>
              </p14:cNvPr>
              <p14:cNvContentPartPr/>
              <p14:nvPr/>
            </p14:nvContentPartPr>
            <p14:xfrm>
              <a:off x="237600" y="530280"/>
              <a:ext cx="8754000" cy="5797800"/>
            </p14:xfrm>
          </p:contentPart>
        </mc:Choice>
        <mc:Fallback xmlns="">
          <p:pic>
            <p:nvPicPr>
              <p:cNvPr id="6" name="Ink 5">
                <a:extLst>
                  <a:ext uri="{FF2B5EF4-FFF2-40B4-BE49-F238E27FC236}">
                    <a16:creationId xmlns:a16="http://schemas.microsoft.com/office/drawing/2014/main" id="{37E7520A-7023-4329-874D-ED38C1604A39}"/>
                  </a:ext>
                </a:extLst>
              </p:cNvPr>
              <p:cNvPicPr/>
              <p:nvPr/>
            </p:nvPicPr>
            <p:blipFill>
              <a:blip r:embed="rId5"/>
              <a:stretch>
                <a:fillRect/>
              </a:stretch>
            </p:blipFill>
            <p:spPr>
              <a:xfrm>
                <a:off x="228240" y="520920"/>
                <a:ext cx="8772720" cy="5816520"/>
              </a:xfrm>
              <a:prstGeom prst="rect">
                <a:avLst/>
              </a:prstGeom>
            </p:spPr>
          </p:pic>
        </mc:Fallback>
      </mc:AlternateContent>
    </p:spTree>
    <p:extLst>
      <p:ext uri="{BB962C8B-B14F-4D97-AF65-F5344CB8AC3E}">
        <p14:creationId xmlns:p14="http://schemas.microsoft.com/office/powerpoint/2010/main" val="706540318"/>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Loss function – Sum of Squared Errors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862870"/>
          </a:xfrm>
          <a:prstGeom prst="rect">
            <a:avLst/>
          </a:prstGeom>
          <a:noFill/>
        </p:spPr>
        <p:txBody>
          <a:bodyPr wrap="square" rtlCol="0">
            <a:spAutoFit/>
          </a:bodyPr>
          <a:lstStyle/>
          <a:p>
            <a:pPr lvl="1"/>
            <a:endParaRPr lang="en-US" sz="1600" dirty="0"/>
          </a:p>
          <a:p>
            <a:pPr marL="342900" indent="-342900">
              <a:buFont typeface="+mj-lt"/>
              <a:buAutoNum type="arabicPeriod"/>
            </a:pPr>
            <a:r>
              <a:rPr lang="en-US" sz="1400" dirty="0"/>
              <a:t>What is an optimization algorithm and what is its use? - Optimization algorithms helps us to </a:t>
            </a:r>
            <a:r>
              <a:rPr lang="en-US" sz="1400" b="1" i="1" dirty="0"/>
              <a:t>minimize (or maximize)</a:t>
            </a:r>
            <a:r>
              <a:rPr lang="en-US" sz="1400" dirty="0"/>
              <a:t> an </a:t>
            </a:r>
            <a:r>
              <a:rPr lang="en-US" sz="1400" b="1" dirty="0"/>
              <a:t>Objective </a:t>
            </a:r>
            <a:r>
              <a:rPr lang="en-US" sz="1400" dirty="0"/>
              <a:t>function (</a:t>
            </a:r>
            <a:r>
              <a:rPr lang="en-US" sz="1400" i="1" dirty="0"/>
              <a:t>another name for </a:t>
            </a:r>
            <a:r>
              <a:rPr lang="en-US" sz="1400" b="1" i="1" dirty="0"/>
              <a:t>Error</a:t>
            </a:r>
            <a:r>
              <a:rPr lang="en-US" sz="1400" i="1" dirty="0"/>
              <a:t> function</a:t>
            </a:r>
            <a:r>
              <a:rPr lang="en-US" sz="1400" dirty="0"/>
              <a:t>) </a:t>
            </a:r>
            <a:r>
              <a:rPr lang="en-US" sz="1400" b="1" dirty="0"/>
              <a:t>E(x) </a:t>
            </a:r>
            <a:r>
              <a:rPr lang="en-US" sz="1400" dirty="0"/>
              <a:t>which is simply a mathematical function dependent on the Model’s internal </a:t>
            </a:r>
            <a:r>
              <a:rPr lang="en-US" sz="1400" b="1" dirty="0"/>
              <a:t>learnable parameters</a:t>
            </a:r>
            <a:r>
              <a:rPr lang="en-US" sz="1400" dirty="0"/>
              <a:t> which are used in computing the target values(</a:t>
            </a:r>
            <a:r>
              <a:rPr lang="en-US" sz="1400" b="1" dirty="0"/>
              <a:t>Y</a:t>
            </a:r>
            <a:r>
              <a:rPr lang="en-US" sz="1400" dirty="0"/>
              <a:t>) from the set of </a:t>
            </a:r>
            <a:r>
              <a:rPr lang="en-US" sz="1400" i="1" dirty="0"/>
              <a:t>predictors</a:t>
            </a:r>
            <a:r>
              <a:rPr lang="en-US" sz="1400" dirty="0"/>
              <a:t>(</a:t>
            </a:r>
            <a:r>
              <a:rPr lang="en-US" sz="1400" b="1" dirty="0"/>
              <a:t>X</a:t>
            </a:r>
            <a:r>
              <a:rPr lang="en-US" sz="1400" dirty="0"/>
              <a:t>) used in the model</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C = ½(( </a:t>
            </a:r>
            <a:r>
              <a:rPr lang="en-US" sz="1400" dirty="0" err="1"/>
              <a:t>wi.xi</a:t>
            </a:r>
            <a:r>
              <a:rPr lang="en-US" sz="1400" dirty="0"/>
              <a:t> + b) – y).  In this expression Xi and y come from the data and are given. What the ML algorithm learns is the weight  </a:t>
            </a:r>
            <a:r>
              <a:rPr lang="en-US" sz="1400" dirty="0" err="1"/>
              <a:t>wi</a:t>
            </a:r>
            <a:r>
              <a:rPr lang="en-US" sz="1400" dirty="0"/>
              <a:t> and bias b. Thus  C = f( </a:t>
            </a:r>
            <a:r>
              <a:rPr lang="en-US" sz="1400" dirty="0" err="1"/>
              <a:t>wi</a:t>
            </a:r>
            <a:r>
              <a:rPr lang="en-US" sz="1400" dirty="0"/>
              <a:t>, b)</a:t>
            </a:r>
          </a:p>
          <a:p>
            <a:pPr marL="342900" indent="-342900">
              <a:buFont typeface="+mj-lt"/>
              <a:buAutoNum type="arabicPeriod"/>
            </a:pPr>
            <a:endParaRPr lang="en-US" sz="1400" dirty="0"/>
          </a:p>
          <a:p>
            <a:pPr marL="342900" indent="-342900">
              <a:buFont typeface="+mj-lt"/>
              <a:buAutoNum type="arabicPeriod"/>
            </a:pPr>
            <a:r>
              <a:rPr lang="en-US" sz="1400" dirty="0"/>
              <a:t>The optimizer algorithms try to estimate the values of </a:t>
            </a:r>
            <a:r>
              <a:rPr lang="en-US" sz="1400" dirty="0" err="1"/>
              <a:t>wi</a:t>
            </a:r>
            <a:r>
              <a:rPr lang="en-US" sz="1400" dirty="0"/>
              <a:t> and b which when used will give minimum or maximum C. In ML we look for minimum </a:t>
            </a:r>
          </a:p>
        </p:txBody>
      </p:sp>
      <p:pic>
        <p:nvPicPr>
          <p:cNvPr id="6" name="Picture 5">
            <a:extLst>
              <a:ext uri="{FF2B5EF4-FFF2-40B4-BE49-F238E27FC236}">
                <a16:creationId xmlns:a16="http://schemas.microsoft.com/office/drawing/2014/main" id="{E9C27636-5C8C-432E-AB6D-1AC84CC9A654}"/>
              </a:ext>
            </a:extLst>
          </p:cNvPr>
          <p:cNvPicPr>
            <a:picLocks noChangeAspect="1"/>
          </p:cNvPicPr>
          <p:nvPr/>
        </p:nvPicPr>
        <p:blipFill>
          <a:blip r:embed="rId3"/>
          <a:stretch>
            <a:fillRect/>
          </a:stretch>
        </p:blipFill>
        <p:spPr>
          <a:xfrm>
            <a:off x="2514600" y="3588700"/>
            <a:ext cx="809625" cy="438150"/>
          </a:xfrm>
          <a:prstGeom prst="rect">
            <a:avLst/>
          </a:prstGeom>
        </p:spPr>
      </p:pic>
      <p:sp>
        <p:nvSpPr>
          <p:cNvPr id="7" name="Oval 6">
            <a:extLst>
              <a:ext uri="{FF2B5EF4-FFF2-40B4-BE49-F238E27FC236}">
                <a16:creationId xmlns:a16="http://schemas.microsoft.com/office/drawing/2014/main" id="{6C9EECC6-22AF-4308-BA52-772A9474DAD7}"/>
              </a:ext>
            </a:extLst>
          </p:cNvPr>
          <p:cNvSpPr/>
          <p:nvPr/>
        </p:nvSpPr>
        <p:spPr>
          <a:xfrm>
            <a:off x="2362200" y="3276600"/>
            <a:ext cx="1143000" cy="1143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50D839D-66D9-49A8-A2BF-BCE310D299B8}"/>
              </a:ext>
            </a:extLst>
          </p:cNvPr>
          <p:cNvCxnSpPr/>
          <p:nvPr/>
        </p:nvCxnSpPr>
        <p:spPr>
          <a:xfrm>
            <a:off x="1447800" y="3048000"/>
            <a:ext cx="914400" cy="5407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3B8FC4C-4095-4930-8B06-93B61C86046D}"/>
              </a:ext>
            </a:extLst>
          </p:cNvPr>
          <p:cNvCxnSpPr>
            <a:cxnSpLocks/>
          </p:cNvCxnSpPr>
          <p:nvPr/>
        </p:nvCxnSpPr>
        <p:spPr>
          <a:xfrm flipV="1">
            <a:off x="1295400" y="4011450"/>
            <a:ext cx="1014413" cy="40815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652BA2B-03FB-4F5A-92B7-41E27E47ABF9}"/>
              </a:ext>
            </a:extLst>
          </p:cNvPr>
          <p:cNvPicPr>
            <a:picLocks noChangeAspect="1"/>
          </p:cNvPicPr>
          <p:nvPr/>
        </p:nvPicPr>
        <p:blipFill>
          <a:blip r:embed="rId4"/>
          <a:stretch>
            <a:fillRect/>
          </a:stretch>
        </p:blipFill>
        <p:spPr>
          <a:xfrm>
            <a:off x="4140834" y="3649500"/>
            <a:ext cx="2333625" cy="723900"/>
          </a:xfrm>
          <a:prstGeom prst="rect">
            <a:avLst/>
          </a:prstGeom>
        </p:spPr>
      </p:pic>
      <p:cxnSp>
        <p:nvCxnSpPr>
          <p:cNvPr id="13" name="Straight Arrow Connector 12">
            <a:extLst>
              <a:ext uri="{FF2B5EF4-FFF2-40B4-BE49-F238E27FC236}">
                <a16:creationId xmlns:a16="http://schemas.microsoft.com/office/drawing/2014/main" id="{E38AC5B4-223F-4AA4-8933-1410A6E40A39}"/>
              </a:ext>
            </a:extLst>
          </p:cNvPr>
          <p:cNvCxnSpPr>
            <a:cxnSpLocks/>
          </p:cNvCxnSpPr>
          <p:nvPr/>
        </p:nvCxnSpPr>
        <p:spPr>
          <a:xfrm>
            <a:off x="3505200" y="3837150"/>
            <a:ext cx="1143000" cy="1095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BFF6C25-DCB0-4986-BD10-699D72FE7EAE}"/>
              </a:ext>
            </a:extLst>
          </p:cNvPr>
          <p:cNvCxnSpPr/>
          <p:nvPr/>
        </p:nvCxnSpPr>
        <p:spPr>
          <a:xfrm>
            <a:off x="5307646" y="3848100"/>
            <a:ext cx="25495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Arc 20">
            <a:extLst>
              <a:ext uri="{FF2B5EF4-FFF2-40B4-BE49-F238E27FC236}">
                <a16:creationId xmlns:a16="http://schemas.microsoft.com/office/drawing/2014/main" id="{289C0C84-0972-4FE6-8535-AF9D6AA8B385}"/>
              </a:ext>
            </a:extLst>
          </p:cNvPr>
          <p:cNvSpPr/>
          <p:nvPr/>
        </p:nvSpPr>
        <p:spPr>
          <a:xfrm rot="13532961">
            <a:off x="4691738" y="3318510"/>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9C3D237E-C9BC-480B-B6A3-50B60FA7BE90}"/>
              </a:ext>
            </a:extLst>
          </p:cNvPr>
          <p:cNvSpPr/>
          <p:nvPr/>
        </p:nvSpPr>
        <p:spPr>
          <a:xfrm rot="2922944">
            <a:off x="5199496" y="3317181"/>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E99A7398-00C9-41AD-B763-3A619EE5EF23}"/>
              </a:ext>
            </a:extLst>
          </p:cNvPr>
          <p:cNvPicPr>
            <a:picLocks noChangeAspect="1"/>
          </p:cNvPicPr>
          <p:nvPr/>
        </p:nvPicPr>
        <p:blipFill>
          <a:blip r:embed="rId5"/>
          <a:stretch>
            <a:fillRect/>
          </a:stretch>
        </p:blipFill>
        <p:spPr>
          <a:xfrm>
            <a:off x="3667527" y="2606512"/>
            <a:ext cx="2390775" cy="828675"/>
          </a:xfrm>
          <a:prstGeom prst="rect">
            <a:avLst/>
          </a:prstGeom>
        </p:spPr>
      </p:pic>
    </p:spTree>
    <p:extLst>
      <p:ext uri="{BB962C8B-B14F-4D97-AF65-F5344CB8AC3E}">
        <p14:creationId xmlns:p14="http://schemas.microsoft.com/office/powerpoint/2010/main" val="792103043"/>
      </p:ext>
    </p:extLst>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69"/>
          <p:cNvSpPr txBox="1"/>
          <p:nvPr/>
        </p:nvSpPr>
        <p:spPr>
          <a:xfrm>
            <a:off x="457200" y="1328821"/>
            <a:ext cx="7666006" cy="3642418"/>
          </a:xfrm>
          <a:prstGeom prst="rect">
            <a:avLst/>
          </a:prstGeom>
          <a:noFill/>
          <a:ln>
            <a:noFill/>
          </a:ln>
        </p:spPr>
        <p:txBody>
          <a:bodyPr spcFirstLastPara="1" wrap="square" lIns="72556" tIns="72556" rIns="72556" bIns="72556" anchor="t" anchorCtr="0">
            <a:noAutofit/>
          </a:bodyPr>
          <a:lstStyle/>
          <a:p>
            <a:pPr marL="362834">
              <a:spcBef>
                <a:spcPts val="0"/>
              </a:spcBef>
              <a:spcAft>
                <a:spcPts val="0"/>
              </a:spcAft>
              <a:buClr>
                <a:srgbClr val="000000"/>
              </a:buClr>
              <a:buSzPts val="1400"/>
            </a:pPr>
            <a:endParaRPr sz="1111"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r>
              <a:rPr lang="en-US" sz="1400" dirty="0">
                <a:solidFill>
                  <a:srgbClr val="000000"/>
                </a:solidFill>
                <a:latin typeface="Arial"/>
                <a:ea typeface="Arial"/>
                <a:cs typeface="Arial"/>
                <a:sym typeface="Arial"/>
              </a:rPr>
              <a:t>Cross-entropy loss (often called Log loss) increases as the predicted output diverges from actual output</a:t>
            </a:r>
            <a:endParaRPr sz="1400" dirty="0">
              <a:solidFill>
                <a:srgbClr val="000000"/>
              </a:solidFill>
              <a:latin typeface="Arial"/>
              <a:ea typeface="Arial"/>
              <a:cs typeface="Arial"/>
              <a:sym typeface="Arial"/>
            </a:endParaRPr>
          </a:p>
          <a:p>
            <a:pPr marL="705734" indent="-342900">
              <a:spcBef>
                <a:spcPts val="0"/>
              </a:spcBef>
              <a:spcAft>
                <a:spcPts val="0"/>
              </a:spcAft>
              <a:buClr>
                <a:srgbClr val="000000"/>
              </a:buClr>
              <a:buSzPts val="1600"/>
              <a:buFont typeface="+mj-lt"/>
              <a:buAutoNum type="arabicPeriod"/>
            </a:pPr>
            <a:endParaRPr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endParaRPr lang="en-US"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r>
              <a:rPr lang="en-US" sz="1400" dirty="0">
                <a:solidFill>
                  <a:srgbClr val="000000"/>
                </a:solidFill>
                <a:latin typeface="Arial"/>
                <a:ea typeface="Arial"/>
                <a:cs typeface="Arial"/>
                <a:sym typeface="Arial"/>
              </a:rPr>
              <a:t>Perfect prediction would have a log loss of 0</a:t>
            </a:r>
            <a:endParaRPr sz="1400" dirty="0">
              <a:solidFill>
                <a:srgbClr val="000000"/>
              </a:solidFill>
              <a:latin typeface="Arial"/>
              <a:ea typeface="Arial"/>
              <a:cs typeface="Arial"/>
              <a:sym typeface="Arial"/>
            </a:endParaRPr>
          </a:p>
          <a:p>
            <a:pPr marL="342900" indent="-342900">
              <a:spcBef>
                <a:spcPts val="0"/>
              </a:spcBef>
              <a:spcAft>
                <a:spcPts val="0"/>
              </a:spcAft>
              <a:buClr>
                <a:srgbClr val="000000"/>
              </a:buClr>
              <a:buSzPts val="1600"/>
              <a:buFont typeface="+mj-lt"/>
              <a:buAutoNum type="arabicPeriod"/>
            </a:pPr>
            <a:endParaRPr sz="1400" dirty="0">
              <a:solidFill>
                <a:srgbClr val="000000"/>
              </a:solidFill>
              <a:latin typeface="Arial"/>
              <a:ea typeface="Arial"/>
              <a:cs typeface="Arial"/>
              <a:sym typeface="Arial"/>
            </a:endParaRPr>
          </a:p>
          <a:p>
            <a:pPr marL="443687" indent="-342900">
              <a:spcBef>
                <a:spcPts val="0"/>
              </a:spcBef>
              <a:spcAft>
                <a:spcPts val="0"/>
              </a:spcAft>
              <a:buClr>
                <a:srgbClr val="000000"/>
              </a:buClr>
              <a:buSzPts val="1600"/>
              <a:buFont typeface="+mj-lt"/>
              <a:buAutoNum type="arabicPeriod"/>
            </a:pPr>
            <a:r>
              <a:rPr lang="en-US" sz="1400" dirty="0">
                <a:solidFill>
                  <a:srgbClr val="000000"/>
                </a:solidFill>
                <a:latin typeface="Arial"/>
                <a:ea typeface="Arial"/>
                <a:cs typeface="Arial"/>
                <a:sym typeface="Arial"/>
              </a:rPr>
              <a:t>Gradient descent tries to reduce this cross-entropy loss</a:t>
            </a:r>
            <a:endParaRPr sz="1400" dirty="0">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38975346-D3F0-440B-91EB-70834E2560EF}"/>
              </a:ext>
            </a:extLst>
          </p:cNvPr>
          <p:cNvSpPr txBox="1"/>
          <p:nvPr/>
        </p:nvSpPr>
        <p:spPr>
          <a:xfrm>
            <a:off x="259379" y="941959"/>
            <a:ext cx="8382000" cy="381000"/>
          </a:xfrm>
          <a:prstGeom prst="rect">
            <a:avLst/>
          </a:prstGeom>
          <a:noFill/>
        </p:spPr>
        <p:txBody>
          <a:bodyPr wrap="square" rtlCol="0">
            <a:spAutoFit/>
          </a:bodyPr>
          <a:lstStyle/>
          <a:p>
            <a:r>
              <a:rPr lang="en-US" b="1" dirty="0"/>
              <a:t>Loss function – Cross Entropy </a:t>
            </a:r>
          </a:p>
        </p:txBody>
      </p:sp>
      <p:sp>
        <p:nvSpPr>
          <p:cNvPr id="3" name="Title 2">
            <a:extLst>
              <a:ext uri="{FF2B5EF4-FFF2-40B4-BE49-F238E27FC236}">
                <a16:creationId xmlns:a16="http://schemas.microsoft.com/office/drawing/2014/main" id="{94D11A60-5F75-4FCC-9A44-8AD97025E4B8}"/>
              </a:ext>
            </a:extLst>
          </p:cNvPr>
          <p:cNvSpPr>
            <a:spLocks noGrp="1"/>
          </p:cNvSpPr>
          <p:nvPr>
            <p:ph type="title"/>
          </p:nvPr>
        </p:nvSpPr>
        <p:spPr/>
        <p:txBody>
          <a:bodyPr/>
          <a:lstStyle/>
          <a:p>
            <a:endParaRPr lang="en-US"/>
          </a:p>
        </p:txBody>
      </p:sp>
      <p:grpSp>
        <p:nvGrpSpPr>
          <p:cNvPr id="10" name="Group 9">
            <a:extLst>
              <a:ext uri="{FF2B5EF4-FFF2-40B4-BE49-F238E27FC236}">
                <a16:creationId xmlns:a16="http://schemas.microsoft.com/office/drawing/2014/main" id="{A9A74AC0-035E-41D5-9C2B-B289063CD560}"/>
              </a:ext>
            </a:extLst>
          </p:cNvPr>
          <p:cNvGrpSpPr/>
          <p:nvPr/>
        </p:nvGrpSpPr>
        <p:grpSpPr>
          <a:xfrm>
            <a:off x="1776991" y="2362200"/>
            <a:ext cx="6452609" cy="2395067"/>
            <a:chOff x="1776991" y="2362200"/>
            <a:chExt cx="6452609" cy="2395067"/>
          </a:xfrm>
        </p:grpSpPr>
        <p:pic>
          <p:nvPicPr>
            <p:cNvPr id="5" name="Picture 4">
              <a:extLst>
                <a:ext uri="{FF2B5EF4-FFF2-40B4-BE49-F238E27FC236}">
                  <a16:creationId xmlns:a16="http://schemas.microsoft.com/office/drawing/2014/main" id="{7738B003-3197-418E-B1E0-E5C9399F7A86}"/>
                </a:ext>
              </a:extLst>
            </p:cNvPr>
            <p:cNvPicPr>
              <a:picLocks noChangeAspect="1"/>
            </p:cNvPicPr>
            <p:nvPr/>
          </p:nvPicPr>
          <p:blipFill>
            <a:blip r:embed="rId3"/>
            <a:stretch>
              <a:fillRect/>
            </a:stretch>
          </p:blipFill>
          <p:spPr>
            <a:xfrm>
              <a:off x="1776991" y="2362200"/>
              <a:ext cx="4707746" cy="320463"/>
            </a:xfrm>
            <a:prstGeom prst="rect">
              <a:avLst/>
            </a:prstGeom>
            <a:ln>
              <a:noFill/>
            </a:ln>
          </p:spPr>
        </p:pic>
        <p:pic>
          <p:nvPicPr>
            <p:cNvPr id="6" name="Picture 5">
              <a:extLst>
                <a:ext uri="{FF2B5EF4-FFF2-40B4-BE49-F238E27FC236}">
                  <a16:creationId xmlns:a16="http://schemas.microsoft.com/office/drawing/2014/main" id="{980E0549-9D80-442A-BF1D-DCFF2EE5A3D2}"/>
                </a:ext>
              </a:extLst>
            </p:cNvPr>
            <p:cNvPicPr>
              <a:picLocks noChangeAspect="1"/>
            </p:cNvPicPr>
            <p:nvPr/>
          </p:nvPicPr>
          <p:blipFill>
            <a:blip r:embed="rId4"/>
            <a:stretch>
              <a:fillRect/>
            </a:stretch>
          </p:blipFill>
          <p:spPr>
            <a:xfrm>
              <a:off x="2911664" y="2682663"/>
              <a:ext cx="2945642" cy="673290"/>
            </a:xfrm>
            <a:prstGeom prst="rect">
              <a:avLst/>
            </a:prstGeom>
            <a:ln>
              <a:noFill/>
            </a:ln>
          </p:spPr>
        </p:pic>
        <p:sp>
          <p:nvSpPr>
            <p:cNvPr id="7" name="Google Shape;421;p70">
              <a:extLst>
                <a:ext uri="{FF2B5EF4-FFF2-40B4-BE49-F238E27FC236}">
                  <a16:creationId xmlns:a16="http://schemas.microsoft.com/office/drawing/2014/main" id="{AAB7F897-83E0-4B7E-B047-FDEE7150C0D2}"/>
                </a:ext>
              </a:extLst>
            </p:cNvPr>
            <p:cNvSpPr/>
            <p:nvPr/>
          </p:nvSpPr>
          <p:spPr>
            <a:xfrm>
              <a:off x="2948508" y="3454406"/>
              <a:ext cx="3005978" cy="673290"/>
            </a:xfrm>
            <a:prstGeom prst="rect">
              <a:avLst/>
            </a:prstGeom>
            <a:blipFill rotWithShape="1">
              <a:blip r:embed="rId5">
                <a:alphaModFix/>
              </a:blip>
              <a:stretch>
                <a:fillRect l="-1248" t="-4580" b="-14670"/>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pic>
          <p:nvPicPr>
            <p:cNvPr id="8" name="Google Shape;423;p70">
              <a:extLst>
                <a:ext uri="{FF2B5EF4-FFF2-40B4-BE49-F238E27FC236}">
                  <a16:creationId xmlns:a16="http://schemas.microsoft.com/office/drawing/2014/main" id="{8AD8DF73-4732-4B8D-B2AF-04193D4F5C9D}"/>
                </a:ext>
              </a:extLst>
            </p:cNvPr>
            <p:cNvPicPr preferRelativeResize="0"/>
            <p:nvPr/>
          </p:nvPicPr>
          <p:blipFill rotWithShape="1">
            <a:blip r:embed="rId6">
              <a:alphaModFix/>
            </a:blip>
            <a:srcRect/>
            <a:stretch/>
          </p:blipFill>
          <p:spPr>
            <a:xfrm>
              <a:off x="2895600" y="4179485"/>
              <a:ext cx="997988" cy="577782"/>
            </a:xfrm>
            <a:prstGeom prst="rect">
              <a:avLst/>
            </a:prstGeom>
            <a:noFill/>
            <a:ln>
              <a:noFill/>
            </a:ln>
          </p:spPr>
        </p:pic>
        <p:sp>
          <p:nvSpPr>
            <p:cNvPr id="9" name="TextBox 8">
              <a:extLst>
                <a:ext uri="{FF2B5EF4-FFF2-40B4-BE49-F238E27FC236}">
                  <a16:creationId xmlns:a16="http://schemas.microsoft.com/office/drawing/2014/main" id="{BB8C8DE6-EC8D-4DE4-B6A8-2076CD9CF02F}"/>
                </a:ext>
              </a:extLst>
            </p:cNvPr>
            <p:cNvSpPr txBox="1"/>
            <p:nvPr/>
          </p:nvSpPr>
          <p:spPr>
            <a:xfrm>
              <a:off x="4114800" y="4300067"/>
              <a:ext cx="4114800" cy="338554"/>
            </a:xfrm>
            <a:prstGeom prst="rect">
              <a:avLst/>
            </a:prstGeom>
            <a:noFill/>
            <a:ln>
              <a:noFill/>
            </a:ln>
          </p:spPr>
          <p:txBody>
            <a:bodyPr wrap="square" rtlCol="0">
              <a:spAutoFit/>
            </a:bodyPr>
            <a:lstStyle/>
            <a:p>
              <a:r>
                <a:rPr lang="en-US" sz="1600" dirty="0"/>
                <a:t>Sum loss over entire dataset i.e. </a:t>
              </a:r>
              <a:r>
                <a:rPr lang="en-US" sz="1600" dirty="0" err="1"/>
                <a:t>i</a:t>
              </a:r>
              <a:r>
                <a:rPr lang="en-US" sz="1600" dirty="0"/>
                <a:t> = 1 to n</a:t>
              </a:r>
            </a:p>
          </p:txBody>
        </p:sp>
      </p:grpSp>
    </p:spTree>
    <p:extLst>
      <p:ext uri="{BB962C8B-B14F-4D97-AF65-F5344CB8AC3E}">
        <p14:creationId xmlns:p14="http://schemas.microsoft.com/office/powerpoint/2010/main" val="1687942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 name="Title 3">
            <a:extLst>
              <a:ext uri="{FF2B5EF4-FFF2-40B4-BE49-F238E27FC236}">
                <a16:creationId xmlns:a16="http://schemas.microsoft.com/office/drawing/2014/main" id="{F6185A56-CE2C-4ECC-9D29-C023C7B73C95}"/>
              </a:ext>
            </a:extLst>
          </p:cNvPr>
          <p:cNvSpPr>
            <a:spLocks noGrp="1"/>
          </p:cNvSpPr>
          <p:nvPr>
            <p:ph type="title"/>
          </p:nvPr>
        </p:nvSpPr>
        <p:spPr/>
        <p:txBody>
          <a:bodyPr/>
          <a:lstStyle/>
          <a:p>
            <a:endParaRPr lang="en-US"/>
          </a:p>
        </p:txBody>
      </p:sp>
      <p:sp>
        <p:nvSpPr>
          <p:cNvPr id="17" name="TextBox 16">
            <a:extLst>
              <a:ext uri="{FF2B5EF4-FFF2-40B4-BE49-F238E27FC236}">
                <a16:creationId xmlns:a16="http://schemas.microsoft.com/office/drawing/2014/main" id="{0FD54B7D-AB36-4ABB-A9B8-01D8A9726047}"/>
              </a:ext>
            </a:extLst>
          </p:cNvPr>
          <p:cNvSpPr txBox="1"/>
          <p:nvPr/>
        </p:nvSpPr>
        <p:spPr>
          <a:xfrm>
            <a:off x="259379" y="941959"/>
            <a:ext cx="8382000" cy="381000"/>
          </a:xfrm>
          <a:prstGeom prst="rect">
            <a:avLst/>
          </a:prstGeom>
          <a:noFill/>
        </p:spPr>
        <p:txBody>
          <a:bodyPr wrap="square" rtlCol="0">
            <a:spAutoFit/>
          </a:bodyPr>
          <a:lstStyle/>
          <a:p>
            <a:r>
              <a:rPr lang="en-US" b="1" dirty="0"/>
              <a:t>Loss function – Error surface and gradients</a:t>
            </a:r>
          </a:p>
        </p:txBody>
      </p:sp>
      <p:sp>
        <p:nvSpPr>
          <p:cNvPr id="3" name="Rectangle 2">
            <a:extLst>
              <a:ext uri="{FF2B5EF4-FFF2-40B4-BE49-F238E27FC236}">
                <a16:creationId xmlns:a16="http://schemas.microsoft.com/office/drawing/2014/main" id="{317B51D8-D78C-4B7A-A745-A9922D3D5E8B}"/>
              </a:ext>
            </a:extLst>
          </p:cNvPr>
          <p:cNvSpPr/>
          <p:nvPr/>
        </p:nvSpPr>
        <p:spPr>
          <a:xfrm>
            <a:off x="381000" y="1600200"/>
            <a:ext cx="8305516" cy="1354217"/>
          </a:xfrm>
          <a:prstGeom prst="rect">
            <a:avLst/>
          </a:prstGeom>
        </p:spPr>
        <p:txBody>
          <a:bodyPr wrap="square">
            <a:spAutoFit/>
          </a:bodyPr>
          <a:lstStyle/>
          <a:p>
            <a:r>
              <a:rPr lang="en-US" sz="1600" dirty="0"/>
              <a:t>Logistic regression or conditional log-likelihood cost function (− log P(</a:t>
            </a:r>
            <a:r>
              <a:rPr lang="en-US" sz="1600" dirty="0" err="1"/>
              <a:t>y|x</a:t>
            </a:r>
            <a:r>
              <a:rPr lang="en-US" sz="1600" dirty="0"/>
              <a:t>) coupled with </a:t>
            </a:r>
            <a:r>
              <a:rPr lang="en-US" sz="1600" dirty="0" err="1"/>
              <a:t>softmax</a:t>
            </a:r>
            <a:r>
              <a:rPr lang="en-US" sz="1600" dirty="0"/>
              <a:t> outputs) worked much better (for classification problems) than the quadratic cost which was traditionally used to train feedforward neural networks </a:t>
            </a:r>
          </a:p>
          <a:p>
            <a:endParaRPr lang="en-US" sz="1600" dirty="0"/>
          </a:p>
          <a:p>
            <a:r>
              <a:rPr lang="en-US" sz="1600" dirty="0"/>
              <a:t>Ref: </a:t>
            </a:r>
            <a:r>
              <a:rPr lang="en-US" sz="1600" dirty="0">
                <a:hlinkClick r:id="rId3"/>
              </a:rPr>
              <a:t>http://proceedings.mlr.press/v9/glorot10a/glorot10a.pdf</a:t>
            </a:r>
            <a:endParaRPr lang="en-US" sz="1600" dirty="0"/>
          </a:p>
        </p:txBody>
      </p:sp>
      <p:pic>
        <p:nvPicPr>
          <p:cNvPr id="7" name="Picture 6">
            <a:extLst>
              <a:ext uri="{FF2B5EF4-FFF2-40B4-BE49-F238E27FC236}">
                <a16:creationId xmlns:a16="http://schemas.microsoft.com/office/drawing/2014/main" id="{2E47B237-F5CE-459E-AA36-C7D88F2BA229}"/>
              </a:ext>
            </a:extLst>
          </p:cNvPr>
          <p:cNvPicPr>
            <a:picLocks noChangeAspect="1"/>
          </p:cNvPicPr>
          <p:nvPr/>
        </p:nvPicPr>
        <p:blipFill>
          <a:blip r:embed="rId4"/>
          <a:stretch>
            <a:fillRect/>
          </a:stretch>
        </p:blipFill>
        <p:spPr>
          <a:xfrm>
            <a:off x="762012" y="3124200"/>
            <a:ext cx="4038588" cy="3148247"/>
          </a:xfrm>
          <a:prstGeom prst="rect">
            <a:avLst/>
          </a:prstGeom>
        </p:spPr>
      </p:pic>
      <p:sp>
        <p:nvSpPr>
          <p:cNvPr id="8" name="TextBox 7">
            <a:extLst>
              <a:ext uri="{FF2B5EF4-FFF2-40B4-BE49-F238E27FC236}">
                <a16:creationId xmlns:a16="http://schemas.microsoft.com/office/drawing/2014/main" id="{72C4532A-ED0B-47FD-97E2-9F7BB2087AAB}"/>
              </a:ext>
            </a:extLst>
          </p:cNvPr>
          <p:cNvSpPr txBox="1"/>
          <p:nvPr/>
        </p:nvSpPr>
        <p:spPr>
          <a:xfrm>
            <a:off x="5038399" y="3139072"/>
            <a:ext cx="3352800" cy="1169551"/>
          </a:xfrm>
          <a:prstGeom prst="rect">
            <a:avLst/>
          </a:prstGeom>
          <a:noFill/>
        </p:spPr>
        <p:txBody>
          <a:bodyPr wrap="square" rtlCol="0">
            <a:spAutoFit/>
          </a:bodyPr>
          <a:lstStyle/>
          <a:p>
            <a:pPr marL="342900" indent="-342900">
              <a:buFont typeface="+mj-lt"/>
              <a:buAutoNum type="arabicPeriod"/>
            </a:pPr>
            <a:r>
              <a:rPr lang="en-US" sz="1400" dirty="0"/>
              <a:t>Black surface – Logistic cost function, has huge gradients</a:t>
            </a:r>
          </a:p>
          <a:p>
            <a:pPr marL="342900" indent="-342900">
              <a:buFont typeface="+mj-lt"/>
              <a:buAutoNum type="arabicPeriod"/>
            </a:pPr>
            <a:endParaRPr lang="en-US" sz="1400" dirty="0"/>
          </a:p>
          <a:p>
            <a:pPr marL="342900" indent="-342900">
              <a:buFont typeface="+mj-lt"/>
              <a:buAutoNum type="arabicPeriod"/>
            </a:pPr>
            <a:r>
              <a:rPr lang="en-US" sz="1400" dirty="0"/>
              <a:t>Red surface – quadratic cost function, is mostly flat</a:t>
            </a:r>
          </a:p>
        </p:txBody>
      </p:sp>
      <p:sp>
        <p:nvSpPr>
          <p:cNvPr id="9" name="TextBox 8">
            <a:extLst>
              <a:ext uri="{FF2B5EF4-FFF2-40B4-BE49-F238E27FC236}">
                <a16:creationId xmlns:a16="http://schemas.microsoft.com/office/drawing/2014/main" id="{3CF20A20-58E6-4EB6-A83D-935C784C018E}"/>
              </a:ext>
            </a:extLst>
          </p:cNvPr>
          <p:cNvSpPr txBox="1"/>
          <p:nvPr/>
        </p:nvSpPr>
        <p:spPr>
          <a:xfrm>
            <a:off x="762012" y="6211397"/>
            <a:ext cx="6095988" cy="276999"/>
          </a:xfrm>
          <a:prstGeom prst="rect">
            <a:avLst/>
          </a:prstGeom>
          <a:noFill/>
        </p:spPr>
        <p:txBody>
          <a:bodyPr wrap="square" rtlCol="0">
            <a:spAutoFit/>
          </a:bodyPr>
          <a:lstStyle/>
          <a:p>
            <a:r>
              <a:rPr lang="en-US" sz="1200" dirty="0"/>
              <a:t>Image source - </a:t>
            </a:r>
            <a:r>
              <a:rPr lang="en-US" sz="1200" dirty="0">
                <a:hlinkClick r:id="rId3"/>
              </a:rPr>
              <a:t>http://proceedings.mlr.press/v9/glorot10a/glorot10a.pdf</a:t>
            </a:r>
            <a:endParaRPr lang="en-US" sz="1200" dirty="0">
              <a:solidFill>
                <a:schemeClr val="tx1">
                  <a:lumMod val="50000"/>
                  <a:lumOff val="50000"/>
                </a:schemeClr>
              </a:solidFill>
            </a:endParaRPr>
          </a:p>
        </p:txBody>
      </p:sp>
      <p:sp>
        <p:nvSpPr>
          <p:cNvPr id="20" name="TextBox 19">
            <a:extLst>
              <a:ext uri="{FF2B5EF4-FFF2-40B4-BE49-F238E27FC236}">
                <a16:creationId xmlns:a16="http://schemas.microsoft.com/office/drawing/2014/main" id="{C509647E-8DA7-4DD3-B27E-48BF8755CA2D}"/>
              </a:ext>
            </a:extLst>
          </p:cNvPr>
          <p:cNvSpPr txBox="1"/>
          <p:nvPr/>
        </p:nvSpPr>
        <p:spPr>
          <a:xfrm>
            <a:off x="4870642" y="4873896"/>
            <a:ext cx="3815874" cy="1169551"/>
          </a:xfrm>
          <a:prstGeom prst="rect">
            <a:avLst/>
          </a:prstGeom>
          <a:noFill/>
        </p:spPr>
        <p:txBody>
          <a:bodyPr wrap="square" rtlCol="0">
            <a:spAutoFit/>
          </a:bodyPr>
          <a:lstStyle/>
          <a:p>
            <a:r>
              <a:rPr lang="en-US" sz="1400" dirty="0"/>
              <a:t>Both loss functions will give similar accuracies but logistic cost function will be faster in reaching the minima than quadratic function due to the difference in the flatness of the surfaces</a:t>
            </a:r>
          </a:p>
        </p:txBody>
      </p:sp>
    </p:spTree>
    <p:extLst>
      <p:ext uri="{BB962C8B-B14F-4D97-AF65-F5344CB8AC3E}">
        <p14:creationId xmlns:p14="http://schemas.microsoft.com/office/powerpoint/2010/main" val="318888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297478" y="1600200"/>
            <a:ext cx="8617921" cy="3416320"/>
          </a:xfrm>
          <a:prstGeom prst="rect">
            <a:avLst/>
          </a:prstGeom>
          <a:noFill/>
        </p:spPr>
        <p:txBody>
          <a:bodyPr wrap="square" rtlCol="0">
            <a:spAutoFit/>
          </a:bodyPr>
          <a:lstStyle/>
          <a:p>
            <a:pPr marL="342900" indent="-342900">
              <a:buFont typeface="+mj-lt"/>
              <a:buAutoNum type="arabicPeriod" startAt="7"/>
            </a:pPr>
            <a:r>
              <a:rPr lang="en-US" dirty="0"/>
              <a:t>The neural networks can also easily become overfit when the number of weights to learn is too many while the input data is small</a:t>
            </a:r>
          </a:p>
          <a:p>
            <a:pPr marL="342900" indent="-342900">
              <a:buFont typeface="+mj-lt"/>
              <a:buAutoNum type="arabicPeriod" startAt="7"/>
            </a:pPr>
            <a:endParaRPr lang="en-US" dirty="0"/>
          </a:p>
          <a:p>
            <a:pPr marL="342900" indent="-342900">
              <a:buFont typeface="+mj-lt"/>
              <a:buAutoNum type="arabicPeriod" startAt="7"/>
            </a:pPr>
            <a:r>
              <a:rPr lang="en-US" dirty="0"/>
              <a:t>In such situation having too many layers, each with multiple neurons while the input data is limited is akin to too many parameters with low depth </a:t>
            </a:r>
          </a:p>
          <a:p>
            <a:pPr marL="342900" indent="-342900">
              <a:buFont typeface="+mj-lt"/>
              <a:buAutoNum type="arabicPeriod" startAt="7"/>
            </a:pPr>
            <a:endParaRPr lang="en-US" dirty="0"/>
          </a:p>
          <a:p>
            <a:pPr marL="342900" indent="-342900">
              <a:buFont typeface="+mj-lt"/>
              <a:buAutoNum type="arabicPeriod" startAt="7"/>
            </a:pPr>
            <a:r>
              <a:rPr lang="en-US" dirty="0"/>
              <a:t>The models become complex and overfit and will suffer in production from high degree of variance error</a:t>
            </a:r>
          </a:p>
          <a:p>
            <a:pPr marL="342900" indent="-342900">
              <a:buFont typeface="+mj-lt"/>
              <a:buAutoNum type="arabicPeriod" startAt="7"/>
            </a:pPr>
            <a:endParaRPr lang="en-US" dirty="0"/>
          </a:p>
          <a:p>
            <a:pPr marL="342900" indent="-342900">
              <a:buFont typeface="+mj-lt"/>
              <a:buAutoNum type="arabicPeriod" startAt="7"/>
            </a:pPr>
            <a:r>
              <a:rPr lang="en-US" dirty="0"/>
              <a:t>Thus, in summary, the challenge is how to create deep neural networks and avoid these challenges simultaneously</a:t>
            </a:r>
          </a:p>
          <a:p>
            <a:pPr marL="342900" indent="-342900">
              <a:buFont typeface="+mj-lt"/>
              <a:buAutoNum type="arabicPeriod" startAt="7"/>
            </a:pPr>
            <a:endParaRPr lang="en-US" dirty="0"/>
          </a:p>
        </p:txBody>
      </p:sp>
      <p:sp>
        <p:nvSpPr>
          <p:cNvPr id="3" name="TextBox 2">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Practical challenges in DNN</a:t>
            </a:r>
          </a:p>
        </p:txBody>
      </p:sp>
      <p:sp>
        <p:nvSpPr>
          <p:cNvPr id="4" name="TextBox 3">
            <a:extLst>
              <a:ext uri="{FF2B5EF4-FFF2-40B4-BE49-F238E27FC236}">
                <a16:creationId xmlns:a16="http://schemas.microsoft.com/office/drawing/2014/main" id="{05607734-ED35-421A-88CB-2AF8B3C79F2B}"/>
              </a:ext>
            </a:extLst>
          </p:cNvPr>
          <p:cNvSpPr txBox="1"/>
          <p:nvPr/>
        </p:nvSpPr>
        <p:spPr>
          <a:xfrm>
            <a:off x="1752600" y="5334000"/>
            <a:ext cx="5410200" cy="369332"/>
          </a:xfrm>
          <a:prstGeom prst="rect">
            <a:avLst/>
          </a:prstGeom>
          <a:noFill/>
        </p:spPr>
        <p:txBody>
          <a:bodyPr wrap="square" rtlCol="0">
            <a:spAutoFit/>
          </a:bodyPr>
          <a:lstStyle/>
          <a:p>
            <a:r>
              <a:rPr lang="en-US" dirty="0"/>
              <a:t>Solution : ….. Careful hyper parameter tuning…</a:t>
            </a:r>
          </a:p>
        </p:txBody>
      </p:sp>
    </p:spTree>
    <p:extLst>
      <p:ext uri="{BB962C8B-B14F-4D97-AF65-F5344CB8AC3E}">
        <p14:creationId xmlns:p14="http://schemas.microsoft.com/office/powerpoint/2010/main" val="26091752"/>
      </p:ext>
    </p:extLst>
  </p:cSld>
  <p:clrMapOvr>
    <a:masterClrMapping/>
  </p:clrMapOvr>
  <p:transition spd="med">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0D547-4D50-41E4-B506-BDDA221BC6F5}"/>
              </a:ext>
            </a:extLst>
          </p:cNvPr>
          <p:cNvSpPr txBox="1"/>
          <p:nvPr/>
        </p:nvSpPr>
        <p:spPr>
          <a:xfrm>
            <a:off x="222012" y="1295400"/>
            <a:ext cx="8699975" cy="4678204"/>
          </a:xfrm>
          <a:prstGeom prst="rect">
            <a:avLst/>
          </a:prstGeom>
          <a:noFill/>
        </p:spPr>
        <p:txBody>
          <a:bodyPr wrap="square" rtlCol="0">
            <a:spAutoFit/>
          </a:bodyPr>
          <a:lstStyle/>
          <a:p>
            <a:pPr lvl="1"/>
            <a:endParaRPr lang="en-US" sz="1600" dirty="0"/>
          </a:p>
          <a:p>
            <a:pPr marL="342900" indent="-342900">
              <a:buFont typeface="+mj-lt"/>
              <a:buAutoNum type="arabicPeriod"/>
            </a:pPr>
            <a:r>
              <a:rPr lang="en-US" sz="1600" dirty="0"/>
              <a:t>There are two broad categories of optimization algorithms –</a:t>
            </a:r>
          </a:p>
          <a:p>
            <a:pPr marL="342900" indent="-342900">
              <a:buFont typeface="+mj-lt"/>
              <a:buAutoNum type="arabicPeriod"/>
            </a:pPr>
            <a:endParaRPr lang="en-US" sz="1400" dirty="0"/>
          </a:p>
          <a:p>
            <a:pPr marL="800100" lvl="1" indent="-342900">
              <a:buFont typeface="+mj-lt"/>
              <a:buAutoNum type="romanUcPeriod"/>
            </a:pPr>
            <a:r>
              <a:rPr lang="en-US" sz="1400" b="1" u="sng" dirty="0"/>
              <a:t>First Order Optimization Algorithms </a:t>
            </a:r>
            <a:r>
              <a:rPr lang="en-US" sz="1400" dirty="0"/>
              <a:t>— </a:t>
            </a:r>
          </a:p>
          <a:p>
            <a:pPr marL="1314450" lvl="2" indent="-400050">
              <a:buFont typeface="+mj-lt"/>
              <a:buAutoNum type="romanUcPeriod"/>
            </a:pPr>
            <a:r>
              <a:rPr lang="en-US" sz="1400" dirty="0"/>
              <a:t>These algorithms minimize or maximize a function E(x) using concept of gradient of cost function w.r.t to learnable parameters. </a:t>
            </a:r>
          </a:p>
          <a:p>
            <a:pPr marL="1314450" lvl="2" indent="-400050">
              <a:buFont typeface="+mj-lt"/>
              <a:buAutoNum type="romanUcPeriod"/>
            </a:pPr>
            <a:r>
              <a:rPr lang="en-US" sz="1400" dirty="0"/>
              <a:t>Gradient descent is the default choice in most applications of machine learning models and the function is a loss function a.k.a. cost function</a:t>
            </a:r>
          </a:p>
          <a:p>
            <a:pPr marL="1314450" lvl="2" indent="-400050">
              <a:buFont typeface="+mj-lt"/>
              <a:buAutoNum type="romanUcPeriod"/>
            </a:pPr>
            <a:r>
              <a:rPr lang="en-US" sz="1400" dirty="0"/>
              <a:t>The First order derivative tells us whether the cost function increases or decreases at a particular value of the learnable parameters</a:t>
            </a:r>
          </a:p>
          <a:p>
            <a:pPr marL="1314450" lvl="2" indent="-400050">
              <a:buFont typeface="+mj-lt"/>
              <a:buAutoNum type="romanUcPeriod"/>
            </a:pPr>
            <a:r>
              <a:rPr lang="en-US" sz="1400" dirty="0"/>
              <a:t>First order Derivative basically give us a line which is </a:t>
            </a:r>
            <a:r>
              <a:rPr lang="en-US" sz="1400" i="1" dirty="0"/>
              <a:t>Tangential to a point on its Error Surface</a:t>
            </a:r>
          </a:p>
          <a:p>
            <a:pPr marL="1314450" lvl="2" indent="-400050">
              <a:buFont typeface="+mj-lt"/>
              <a:buAutoNum type="romanUcPeriod"/>
            </a:pPr>
            <a:r>
              <a:rPr lang="en-US" sz="1400" dirty="0"/>
              <a:t>A Gradient is represented by a </a:t>
            </a:r>
            <a:r>
              <a:rPr lang="en-US" sz="1400" i="1" dirty="0"/>
              <a:t>Jacobian</a:t>
            </a:r>
            <a:r>
              <a:rPr lang="en-US" sz="1400" dirty="0"/>
              <a:t> Matrix — which is simply a Matrix consisting of </a:t>
            </a:r>
            <a:r>
              <a:rPr lang="en-US" sz="1400" i="1" dirty="0"/>
              <a:t>first order partial Derivatives(Gradients)</a:t>
            </a:r>
            <a:r>
              <a:rPr lang="en-US" sz="1400" dirty="0"/>
              <a:t>.</a:t>
            </a:r>
          </a:p>
          <a:p>
            <a:pPr marL="800100" lvl="1" indent="-342900">
              <a:buFont typeface="+mj-lt"/>
              <a:buAutoNum type="romanUcPeriod"/>
            </a:pPr>
            <a:endParaRPr lang="en-US" sz="1400" dirty="0"/>
          </a:p>
          <a:p>
            <a:pPr marL="800100" lvl="1" indent="-342900">
              <a:buFont typeface="+mj-lt"/>
              <a:buAutoNum type="romanUcPeriod"/>
            </a:pPr>
            <a:r>
              <a:rPr lang="en-US" sz="1400" b="1" u="sng" dirty="0"/>
              <a:t>Second Order Optimization Algorithms</a:t>
            </a:r>
            <a:r>
              <a:rPr lang="en-US" sz="1400" dirty="0"/>
              <a:t> —</a:t>
            </a:r>
          </a:p>
          <a:p>
            <a:pPr marL="1314450" lvl="2" indent="-400050">
              <a:buFont typeface="+mj-lt"/>
              <a:buAutoNum type="romanUcPeriod"/>
            </a:pPr>
            <a:r>
              <a:rPr lang="en-US" sz="1400" dirty="0"/>
              <a:t>Second-order methods use the second order derivative which is also called Hessian to minimize or maximize the Loss function</a:t>
            </a:r>
          </a:p>
          <a:p>
            <a:pPr marL="1314450" lvl="2" indent="-400050">
              <a:buFont typeface="+mj-lt"/>
              <a:buAutoNum type="romanUcPeriod"/>
            </a:pPr>
            <a:r>
              <a:rPr lang="en-US" sz="1400" dirty="0"/>
              <a:t>The second order derivative tells us whether the first order derivative is at maximum or minimum of the cost function when it is 0</a:t>
            </a:r>
          </a:p>
          <a:p>
            <a:pPr marL="1314450" lvl="2" indent="-400050">
              <a:buFont typeface="+mj-lt"/>
              <a:buAutoNum type="romanUcPeriod"/>
            </a:pPr>
            <a:r>
              <a:rPr lang="en-US" sz="1400" dirty="0"/>
              <a:t>This is not used as frequently as gradient descent due to computation requirements</a:t>
            </a:r>
          </a:p>
        </p:txBody>
      </p:sp>
      <p:sp>
        <p:nvSpPr>
          <p:cNvPr id="3" name="TextBox 2">
            <a:extLst>
              <a:ext uri="{FF2B5EF4-FFF2-40B4-BE49-F238E27FC236}">
                <a16:creationId xmlns:a16="http://schemas.microsoft.com/office/drawing/2014/main" id="{599B60A9-2093-4297-A934-469B0E8EB5CA}"/>
              </a:ext>
            </a:extLst>
          </p:cNvPr>
          <p:cNvSpPr txBox="1"/>
          <p:nvPr/>
        </p:nvSpPr>
        <p:spPr>
          <a:xfrm>
            <a:off x="259379" y="941959"/>
            <a:ext cx="8382000" cy="381000"/>
          </a:xfrm>
          <a:prstGeom prst="rect">
            <a:avLst/>
          </a:prstGeom>
          <a:noFill/>
        </p:spPr>
        <p:txBody>
          <a:bodyPr wrap="square" rtlCol="0">
            <a:spAutoFit/>
          </a:bodyPr>
          <a:lstStyle/>
          <a:p>
            <a:r>
              <a:rPr lang="en-US" b="1" dirty="0"/>
              <a:t>Optimizer for cost / loss function</a:t>
            </a:r>
          </a:p>
        </p:txBody>
      </p:sp>
      <p:sp>
        <p:nvSpPr>
          <p:cNvPr id="4" name="TextBox 3">
            <a:extLst>
              <a:ext uri="{FF2B5EF4-FFF2-40B4-BE49-F238E27FC236}">
                <a16:creationId xmlns:a16="http://schemas.microsoft.com/office/drawing/2014/main" id="{F5BC7890-FC7E-41B3-B0F3-A2BEA100BEB8}"/>
              </a:ext>
            </a:extLst>
          </p:cNvPr>
          <p:cNvSpPr txBox="1"/>
          <p:nvPr/>
        </p:nvSpPr>
        <p:spPr>
          <a:xfrm>
            <a:off x="1600200" y="6016823"/>
            <a:ext cx="6858000" cy="307777"/>
          </a:xfrm>
          <a:prstGeom prst="rect">
            <a:avLst/>
          </a:prstGeom>
          <a:noFill/>
        </p:spPr>
        <p:txBody>
          <a:bodyPr wrap="square" rtlCol="0">
            <a:spAutoFit/>
          </a:bodyPr>
          <a:lstStyle/>
          <a:p>
            <a:r>
              <a:rPr lang="en-US" sz="1400" dirty="0">
                <a:hlinkClick r:id="rId2"/>
              </a:rPr>
              <a:t>https://web.stanford.edu/class/msande311/lecture13.pdf</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318777775"/>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3046988"/>
          </a:xfrm>
          <a:prstGeom prst="rect">
            <a:avLst/>
          </a:prstGeom>
          <a:noFill/>
        </p:spPr>
        <p:txBody>
          <a:bodyPr wrap="square" rtlCol="0">
            <a:spAutoFit/>
          </a:bodyPr>
          <a:lstStyle/>
          <a:p>
            <a:r>
              <a:rPr lang="en-US" sz="1600" b="1" u="sng" dirty="0"/>
              <a:t>First Order Optimization Algorithms -</a:t>
            </a:r>
            <a:endParaRPr lang="en-US" sz="1600" b="1" dirty="0"/>
          </a:p>
          <a:p>
            <a:pPr lvl="1"/>
            <a:endParaRPr lang="en-US" sz="1600" b="1" dirty="0"/>
          </a:p>
          <a:p>
            <a:pPr lvl="1"/>
            <a:r>
              <a:rPr lang="en-US" sz="1600" b="1" dirty="0"/>
              <a:t>Batch Gradient Descent (default) – </a:t>
            </a:r>
          </a:p>
          <a:p>
            <a:pPr marL="1314450" lvl="2" indent="-400050">
              <a:buFont typeface="+mj-lt"/>
              <a:buAutoNum type="romanUcPeriod"/>
            </a:pPr>
            <a:r>
              <a:rPr lang="en-US" sz="1600" dirty="0"/>
              <a:t>The most common vanilla version being the batch gradient descent.</a:t>
            </a:r>
          </a:p>
          <a:p>
            <a:pPr marL="1314450" lvl="2" indent="-400050">
              <a:buFont typeface="+mj-lt"/>
              <a:buAutoNum type="romanUcPeriod"/>
            </a:pPr>
            <a:r>
              <a:rPr lang="en-US" sz="1600" dirty="0"/>
              <a:t>Computes the gradient of the cost function w.r.t to the model parameters for the entire data set before updating the parameters.</a:t>
            </a:r>
          </a:p>
          <a:p>
            <a:pPr marL="1314450" lvl="2" indent="-400050">
              <a:buFont typeface="+mj-lt"/>
              <a:buAutoNum type="romanUcPeriod"/>
            </a:pPr>
            <a:r>
              <a:rPr lang="en-US" sz="1600" dirty="0"/>
              <a:t>Many data points may have errors, all the errors averaged and change in m parameter is the avg SSE / avg of x</a:t>
            </a:r>
          </a:p>
          <a:p>
            <a:pPr marL="1314450" lvl="2" indent="-400050">
              <a:buFont typeface="+mj-lt"/>
              <a:buAutoNum type="romanUcPeriod"/>
            </a:pPr>
            <a:r>
              <a:rPr lang="en-US" sz="1600" dirty="0"/>
              <a:t>Batch gradient descent is slow, computationally intensive, guaranteed to reach absolute minima in convex functions</a:t>
            </a:r>
          </a:p>
          <a:p>
            <a:pPr marL="1314450" lvl="2" indent="-400050">
              <a:buFont typeface="+mj-lt"/>
              <a:buAutoNum type="romanUcPeriod"/>
            </a:pPr>
            <a:r>
              <a:rPr lang="en-US" sz="1600" dirty="0"/>
              <a:t>We can introduce randomness in the gradients to fasten up things as in SGD</a:t>
            </a:r>
          </a:p>
          <a:p>
            <a:pPr marL="1314450" lvl="2" indent="-400050">
              <a:buFont typeface="+mj-lt"/>
              <a:buAutoNum type="romanUcPeriod"/>
            </a:pPr>
            <a:endParaRPr lang="en-US" sz="1600" dirty="0"/>
          </a:p>
        </p:txBody>
      </p:sp>
      <p:pic>
        <p:nvPicPr>
          <p:cNvPr id="6" name="Picture 5">
            <a:extLst>
              <a:ext uri="{FF2B5EF4-FFF2-40B4-BE49-F238E27FC236}">
                <a16:creationId xmlns:a16="http://schemas.microsoft.com/office/drawing/2014/main" id="{22CCC285-5BE4-4477-BDAB-FC5596E640F5}"/>
              </a:ext>
            </a:extLst>
          </p:cNvPr>
          <p:cNvPicPr>
            <a:picLocks noChangeAspect="1"/>
          </p:cNvPicPr>
          <p:nvPr/>
        </p:nvPicPr>
        <p:blipFill>
          <a:blip r:embed="rId3"/>
          <a:stretch>
            <a:fillRect/>
          </a:stretch>
        </p:blipFill>
        <p:spPr>
          <a:xfrm>
            <a:off x="3276600" y="4495800"/>
            <a:ext cx="1885950" cy="352425"/>
          </a:xfrm>
          <a:prstGeom prst="rect">
            <a:avLst/>
          </a:prstGeom>
        </p:spPr>
      </p:pic>
      <p:sp>
        <p:nvSpPr>
          <p:cNvPr id="5" name="TextBox 4">
            <a:extLst>
              <a:ext uri="{FF2B5EF4-FFF2-40B4-BE49-F238E27FC236}">
                <a16:creationId xmlns:a16="http://schemas.microsoft.com/office/drawing/2014/main" id="{589A3B34-F2A3-44FC-B375-97488770EA58}"/>
              </a:ext>
            </a:extLst>
          </p:cNvPr>
          <p:cNvSpPr txBox="1"/>
          <p:nvPr/>
        </p:nvSpPr>
        <p:spPr>
          <a:xfrm>
            <a:off x="259379" y="914400"/>
            <a:ext cx="8382000" cy="381000"/>
          </a:xfrm>
          <a:prstGeom prst="rect">
            <a:avLst/>
          </a:prstGeom>
          <a:noFill/>
        </p:spPr>
        <p:txBody>
          <a:bodyPr wrap="square" rtlCol="0">
            <a:spAutoFit/>
          </a:bodyPr>
          <a:lstStyle/>
          <a:p>
            <a:r>
              <a:rPr lang="en-US" b="1" dirty="0"/>
              <a:t>Optimizer for cost / loss function</a:t>
            </a:r>
          </a:p>
        </p:txBody>
      </p:sp>
      <p:sp>
        <p:nvSpPr>
          <p:cNvPr id="7" name="TextBox 6">
            <a:extLst>
              <a:ext uri="{FF2B5EF4-FFF2-40B4-BE49-F238E27FC236}">
                <a16:creationId xmlns:a16="http://schemas.microsoft.com/office/drawing/2014/main" id="{12908170-0467-4396-8572-FD4100235BF8}"/>
              </a:ext>
            </a:extLst>
          </p:cNvPr>
          <p:cNvSpPr txBox="1"/>
          <p:nvPr/>
        </p:nvSpPr>
        <p:spPr>
          <a:xfrm>
            <a:off x="533400" y="4983060"/>
            <a:ext cx="8469907" cy="954107"/>
          </a:xfrm>
          <a:prstGeom prst="rect">
            <a:avLst/>
          </a:prstGeom>
          <a:noFill/>
          <a:ln>
            <a:solidFill>
              <a:schemeClr val="tx1"/>
            </a:solidFill>
          </a:ln>
        </p:spPr>
        <p:txBody>
          <a:bodyPr wrap="square" rtlCol="0">
            <a:spAutoFit/>
          </a:bodyPr>
          <a:lstStyle/>
          <a:p>
            <a:r>
              <a:rPr lang="en-US" sz="1400" dirty="0"/>
              <a:t>for </a:t>
            </a:r>
            <a:r>
              <a:rPr lang="en-US" sz="1400" dirty="0" err="1"/>
              <a:t>i</a:t>
            </a:r>
            <a:r>
              <a:rPr lang="en-US" sz="1400" dirty="0"/>
              <a:t> in range(</a:t>
            </a:r>
            <a:r>
              <a:rPr lang="en-US" sz="1400" dirty="0" err="1"/>
              <a:t>no_of_epochs</a:t>
            </a:r>
            <a:r>
              <a:rPr lang="en-US" sz="1400" dirty="0"/>
              <a:t>):   # for every epoch</a:t>
            </a:r>
          </a:p>
          <a:p>
            <a:r>
              <a:rPr lang="en-US" sz="1400" dirty="0"/>
              <a:t>     </a:t>
            </a:r>
            <a:r>
              <a:rPr lang="en-US" sz="1400" dirty="0" err="1"/>
              <a:t>parameterwise_gradient</a:t>
            </a:r>
            <a:r>
              <a:rPr lang="en-US" sz="1400" dirty="0"/>
              <a:t> = </a:t>
            </a:r>
            <a:r>
              <a:rPr lang="en-US" sz="1400" dirty="0" err="1"/>
              <a:t>evaluate_gradient</a:t>
            </a:r>
            <a:r>
              <a:rPr lang="en-US" sz="1400" dirty="0"/>
              <a:t>(</a:t>
            </a:r>
            <a:r>
              <a:rPr lang="en-US" sz="1400" dirty="0" err="1"/>
              <a:t>loss_function</a:t>
            </a:r>
            <a:r>
              <a:rPr lang="en-US" sz="1400" dirty="0"/>
              <a:t>, data, params)  # evaluate gradient using</a:t>
            </a:r>
          </a:p>
          <a:p>
            <a:r>
              <a:rPr lang="en-US" sz="1400" dirty="0"/>
              <a:t>                                                                                                                             #  partial differentiation</a:t>
            </a:r>
          </a:p>
          <a:p>
            <a:r>
              <a:rPr lang="en-US" sz="1400" dirty="0"/>
              <a:t>     params = params - </a:t>
            </a:r>
            <a:r>
              <a:rPr lang="en-US" sz="1400" dirty="0" err="1"/>
              <a:t>learning_rate</a:t>
            </a:r>
            <a:r>
              <a:rPr lang="en-US" sz="1400" dirty="0"/>
              <a:t> * </a:t>
            </a:r>
            <a:r>
              <a:rPr lang="en-US" sz="1400" dirty="0" err="1"/>
              <a:t>parameterwise_gradient</a:t>
            </a:r>
            <a:r>
              <a:rPr lang="en-US" sz="1400" dirty="0"/>
              <a:t>                          # update parameters</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952944840"/>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Gradient Descent variants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3785652"/>
          </a:xfrm>
          <a:prstGeom prst="rect">
            <a:avLst/>
          </a:prstGeom>
          <a:noFill/>
        </p:spPr>
        <p:txBody>
          <a:bodyPr wrap="square" rtlCol="0">
            <a:spAutoFit/>
          </a:bodyPr>
          <a:lstStyle/>
          <a:p>
            <a:pPr lvl="1"/>
            <a:r>
              <a:rPr lang="en-US" sz="1600" b="1" dirty="0"/>
              <a:t>Stochastic Gradient Descent (SGD) –</a:t>
            </a:r>
          </a:p>
          <a:p>
            <a:pPr marL="1314450" lvl="2" indent="-400050">
              <a:buFont typeface="+mj-lt"/>
              <a:buAutoNum type="romanUcPeriod"/>
            </a:pPr>
            <a:r>
              <a:rPr lang="en-US" sz="1600" dirty="0"/>
              <a:t>In every iteration, a randomly chosen record is picked up to refine the parameters</a:t>
            </a:r>
          </a:p>
          <a:p>
            <a:pPr marL="1314450" lvl="2" indent="-400050">
              <a:buFont typeface="+mj-lt"/>
              <a:buAutoNum type="romanUcPeriod"/>
            </a:pPr>
            <a:r>
              <a:rPr lang="en-US" sz="1600" dirty="0"/>
              <a:t>Updates the parameters for each training example of xi and </a:t>
            </a:r>
            <a:r>
              <a:rPr lang="en-US" sz="1600" dirty="0" err="1"/>
              <a:t>yi</a:t>
            </a:r>
            <a:r>
              <a:rPr lang="en-US" sz="1600" dirty="0"/>
              <a:t>.  </a:t>
            </a:r>
          </a:p>
          <a:p>
            <a:pPr marL="1314450" lvl="2" indent="-400050">
              <a:buFont typeface="+mj-lt"/>
              <a:buAutoNum type="romanUcPeriod"/>
            </a:pPr>
            <a:r>
              <a:rPr lang="en-US" sz="1600" dirty="0"/>
              <a:t>Relatively faster to compute but the parameters fluctuate and may take long to converge</a:t>
            </a:r>
          </a:p>
          <a:p>
            <a:pPr marL="1314450" lvl="2" indent="-400050">
              <a:buFont typeface="+mj-lt"/>
              <a:buAutoNum type="romanUcPeriod"/>
            </a:pPr>
            <a:r>
              <a:rPr lang="en-US" sz="1600" dirty="0"/>
              <a:t>You can imagine the point on the error function moving haphazardly towards the minimum</a:t>
            </a:r>
          </a:p>
          <a:p>
            <a:pPr marL="1314450" lvl="2" indent="-400050">
              <a:buFont typeface="+mj-lt"/>
              <a:buAutoNum type="romanUcPeriod"/>
            </a:pPr>
            <a:endParaRPr lang="en-US" sz="1600" dirty="0"/>
          </a:p>
          <a:p>
            <a:pPr marL="1314450" lvl="2" indent="-400050">
              <a:buFont typeface="+mj-lt"/>
              <a:buAutoNum type="romanUcPeriod"/>
            </a:pPr>
            <a:endParaRPr lang="en-US" sz="1600" dirty="0"/>
          </a:p>
          <a:p>
            <a:pPr marL="1314450" lvl="2" indent="-400050">
              <a:buFont typeface="+mj-lt"/>
              <a:buAutoNum type="romanUcPeriod"/>
            </a:pPr>
            <a:r>
              <a:rPr lang="en-US" sz="1600" dirty="0"/>
              <a:t>Non-convex error functions with saddle points and local minima become difficult to get out of</a:t>
            </a:r>
          </a:p>
          <a:p>
            <a:pPr marL="1314450" lvl="2" indent="-400050">
              <a:buFont typeface="+mj-lt"/>
              <a:buAutoNum type="romanUcPeriod"/>
            </a:pPr>
            <a:r>
              <a:rPr lang="en-US" sz="1600" dirty="0"/>
              <a:t>Practically very time consuming and resource intensive compared to mini-batch and batch gradient descent algorithm</a:t>
            </a:r>
          </a:p>
          <a:p>
            <a:pPr marL="1314450" lvl="2" indent="-400050">
              <a:buFont typeface="+mj-lt"/>
              <a:buAutoNum type="romanUcPeriod"/>
            </a:pPr>
            <a:endParaRPr lang="en-US" sz="1600" dirty="0"/>
          </a:p>
        </p:txBody>
      </p:sp>
      <p:pic>
        <p:nvPicPr>
          <p:cNvPr id="6" name="Picture 5">
            <a:extLst>
              <a:ext uri="{FF2B5EF4-FFF2-40B4-BE49-F238E27FC236}">
                <a16:creationId xmlns:a16="http://schemas.microsoft.com/office/drawing/2014/main" id="{150A8D56-4E64-4EF5-9071-DDED91364BCC}"/>
              </a:ext>
            </a:extLst>
          </p:cNvPr>
          <p:cNvPicPr>
            <a:picLocks noChangeAspect="1"/>
          </p:cNvPicPr>
          <p:nvPr/>
        </p:nvPicPr>
        <p:blipFill>
          <a:blip r:embed="rId3"/>
          <a:stretch>
            <a:fillRect/>
          </a:stretch>
        </p:blipFill>
        <p:spPr>
          <a:xfrm>
            <a:off x="3472953" y="3429000"/>
            <a:ext cx="2438400" cy="274320"/>
          </a:xfrm>
          <a:prstGeom prst="rect">
            <a:avLst/>
          </a:prstGeom>
        </p:spPr>
      </p:pic>
      <p:sp>
        <p:nvSpPr>
          <p:cNvPr id="8" name="TextBox 7">
            <a:extLst>
              <a:ext uri="{FF2B5EF4-FFF2-40B4-BE49-F238E27FC236}">
                <a16:creationId xmlns:a16="http://schemas.microsoft.com/office/drawing/2014/main" id="{7414B105-D3B5-400B-93B7-80D914B1F0C0}"/>
              </a:ext>
            </a:extLst>
          </p:cNvPr>
          <p:cNvSpPr txBox="1"/>
          <p:nvPr/>
        </p:nvSpPr>
        <p:spPr>
          <a:xfrm>
            <a:off x="458668" y="5029200"/>
            <a:ext cx="8469907" cy="1169551"/>
          </a:xfrm>
          <a:prstGeom prst="rect">
            <a:avLst/>
          </a:prstGeom>
          <a:noFill/>
          <a:ln>
            <a:solidFill>
              <a:schemeClr val="tx1"/>
            </a:solidFill>
          </a:ln>
        </p:spPr>
        <p:txBody>
          <a:bodyPr wrap="square" rtlCol="0">
            <a:spAutoFit/>
          </a:bodyPr>
          <a:lstStyle/>
          <a:p>
            <a:r>
              <a:rPr lang="en-US" sz="1400" dirty="0"/>
              <a:t>for </a:t>
            </a:r>
            <a:r>
              <a:rPr lang="en-US" sz="1400" dirty="0" err="1"/>
              <a:t>i</a:t>
            </a:r>
            <a:r>
              <a:rPr lang="en-US" sz="1400" dirty="0"/>
              <a:t> in range(</a:t>
            </a:r>
            <a:r>
              <a:rPr lang="en-US" sz="1400" dirty="0" err="1"/>
              <a:t>no_of_epochs</a:t>
            </a:r>
            <a:r>
              <a:rPr lang="en-US" sz="1400" dirty="0"/>
              <a:t>):   # for every epoch</a:t>
            </a:r>
          </a:p>
          <a:p>
            <a:r>
              <a:rPr lang="en-US" sz="1400" dirty="0"/>
              <a:t>     for record in given data:      </a:t>
            </a:r>
          </a:p>
          <a:p>
            <a:r>
              <a:rPr lang="en-US" sz="1400" dirty="0"/>
              <a:t>          </a:t>
            </a:r>
            <a:r>
              <a:rPr lang="en-US" sz="1400" dirty="0" err="1"/>
              <a:t>parameterwise_gradient</a:t>
            </a:r>
            <a:r>
              <a:rPr lang="en-US" sz="1400" dirty="0"/>
              <a:t> = </a:t>
            </a:r>
            <a:r>
              <a:rPr lang="en-US" sz="1400" dirty="0" err="1"/>
              <a:t>evaluate_gradient</a:t>
            </a:r>
            <a:r>
              <a:rPr lang="en-US" sz="1400" dirty="0"/>
              <a:t>(</a:t>
            </a:r>
            <a:r>
              <a:rPr lang="en-US" sz="1400" dirty="0" err="1"/>
              <a:t>loss_function</a:t>
            </a:r>
            <a:r>
              <a:rPr lang="en-US" sz="1400" dirty="0"/>
              <a:t>, record, params)  # evaluate gradient </a:t>
            </a:r>
          </a:p>
          <a:p>
            <a:r>
              <a:rPr lang="en-US" sz="1400" dirty="0"/>
              <a:t>                                                                                                                                     #using partial diff  </a:t>
            </a:r>
          </a:p>
          <a:p>
            <a:r>
              <a:rPr lang="en-US" sz="1400" dirty="0"/>
              <a:t>          params = params - </a:t>
            </a:r>
            <a:r>
              <a:rPr lang="en-US" sz="1400" dirty="0" err="1"/>
              <a:t>learning_rate</a:t>
            </a:r>
            <a:r>
              <a:rPr lang="en-US" sz="1400" dirty="0"/>
              <a:t> * </a:t>
            </a:r>
            <a:r>
              <a:rPr lang="en-US" sz="1400" dirty="0" err="1"/>
              <a:t>parameterwise_gradient</a:t>
            </a:r>
            <a:r>
              <a:rPr lang="en-US" sz="1400" dirty="0"/>
              <a:t>                             # update parameters</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2515488493"/>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2E805D-16E4-42E6-8A33-B023A1539BE8}"/>
              </a:ext>
            </a:extLst>
          </p:cNvPr>
          <p:cNvPicPr>
            <a:picLocks noChangeAspect="1"/>
          </p:cNvPicPr>
          <p:nvPr/>
        </p:nvPicPr>
        <p:blipFill>
          <a:blip r:embed="rId3"/>
          <a:stretch>
            <a:fillRect/>
          </a:stretch>
        </p:blipFill>
        <p:spPr>
          <a:xfrm>
            <a:off x="2895599" y="2743200"/>
            <a:ext cx="2895599" cy="228600"/>
          </a:xfrm>
          <a:prstGeom prst="rect">
            <a:avLst/>
          </a:prstGeom>
        </p:spPr>
      </p:pic>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3293209"/>
          </a:xfrm>
          <a:prstGeom prst="rect">
            <a:avLst/>
          </a:prstGeom>
          <a:noFill/>
        </p:spPr>
        <p:txBody>
          <a:bodyPr wrap="square" rtlCol="0">
            <a:spAutoFit/>
          </a:bodyPr>
          <a:lstStyle/>
          <a:p>
            <a:pPr marL="800100" lvl="1" indent="-342900">
              <a:buFont typeface="+mj-lt"/>
              <a:buAutoNum type="alphaLcPeriod" startAt="2"/>
            </a:pPr>
            <a:r>
              <a:rPr lang="en-US" sz="1600" b="1" dirty="0"/>
              <a:t>Mini Batch Gradient Descent – </a:t>
            </a:r>
          </a:p>
          <a:p>
            <a:pPr marL="1314450" lvl="2" indent="-400050">
              <a:buFont typeface="+mj-lt"/>
              <a:buAutoNum type="romanUcPeriod"/>
            </a:pPr>
            <a:r>
              <a:rPr lang="en-US" sz="1600" dirty="0"/>
              <a:t>Takes best of the both batch and stochastic GD. Performs update for a mini batch of n input samples </a:t>
            </a:r>
          </a:p>
          <a:p>
            <a:pPr marL="1314450" lvl="2" indent="-400050">
              <a:buFont typeface="+mj-lt"/>
              <a:buAutoNum type="romanUcPeriod"/>
            </a:pPr>
            <a:r>
              <a:rPr lang="en-US" sz="1600" dirty="0"/>
              <a:t>Leads to faster and more stable convergence to minima compared to batch GD and Stochastic GD on non-convex surface</a:t>
            </a:r>
          </a:p>
          <a:p>
            <a:pPr marL="1314450" lvl="2" indent="-400050">
              <a:buFont typeface="+mj-lt"/>
              <a:buAutoNum type="romanUcPeriod"/>
            </a:pPr>
            <a:endParaRPr lang="en-US" sz="1600" dirty="0"/>
          </a:p>
          <a:p>
            <a:pPr marL="1314450" lvl="2" indent="-400050">
              <a:buFont typeface="+mj-lt"/>
              <a:buAutoNum type="romanUcPeriod"/>
            </a:pPr>
            <a:endParaRPr lang="en-US" sz="1600" dirty="0"/>
          </a:p>
          <a:p>
            <a:pPr marL="1314450" lvl="2" indent="-400050">
              <a:buFont typeface="+mj-lt"/>
              <a:buAutoNum type="romanUcPeriod"/>
            </a:pPr>
            <a:r>
              <a:rPr lang="en-US" sz="1600" dirty="0"/>
              <a:t>Does not guarantee optimal convergence</a:t>
            </a:r>
          </a:p>
          <a:p>
            <a:pPr lvl="2"/>
            <a:endParaRPr lang="en-US" sz="1600" dirty="0"/>
          </a:p>
          <a:p>
            <a:pPr marL="1314450" lvl="2" indent="-400050">
              <a:buFont typeface="+mj-lt"/>
              <a:buAutoNum type="romanUcPeriod"/>
            </a:pPr>
            <a:endParaRPr lang="en-US" sz="1600" dirty="0"/>
          </a:p>
          <a:p>
            <a:pPr marL="1314450" lvl="2" indent="-400050">
              <a:buFont typeface="+mj-lt"/>
              <a:buAutoNum type="romanUcPeriod"/>
            </a:pPr>
            <a:endParaRPr lang="en-US" sz="1600" dirty="0"/>
          </a:p>
          <a:p>
            <a:pPr lvl="2"/>
            <a:endParaRPr lang="en-US" sz="1600" dirty="0"/>
          </a:p>
          <a:p>
            <a:pPr lvl="2"/>
            <a:endParaRPr lang="en-US" sz="1600" dirty="0"/>
          </a:p>
        </p:txBody>
      </p:sp>
      <p:sp>
        <p:nvSpPr>
          <p:cNvPr id="7" name="TextBox 6">
            <a:extLst>
              <a:ext uri="{FF2B5EF4-FFF2-40B4-BE49-F238E27FC236}">
                <a16:creationId xmlns:a16="http://schemas.microsoft.com/office/drawing/2014/main" id="{C3F98743-FDBC-4DB7-BBF1-D406869DACA0}"/>
              </a:ext>
            </a:extLst>
          </p:cNvPr>
          <p:cNvSpPr txBox="1"/>
          <p:nvPr/>
        </p:nvSpPr>
        <p:spPr>
          <a:xfrm>
            <a:off x="1143000" y="5181600"/>
            <a:ext cx="7391400" cy="1015663"/>
          </a:xfrm>
          <a:prstGeom prst="rect">
            <a:avLst/>
          </a:prstGeom>
          <a:noFill/>
          <a:ln>
            <a:solidFill>
              <a:schemeClr val="tx1"/>
            </a:solidFill>
          </a:ln>
        </p:spPr>
        <p:txBody>
          <a:bodyPr wrap="square" rtlCol="0">
            <a:spAutoFit/>
          </a:bodyPr>
          <a:lstStyle/>
          <a:p>
            <a:r>
              <a:rPr lang="en-US" sz="1200" dirty="0"/>
              <a:t>for </a:t>
            </a:r>
            <a:r>
              <a:rPr lang="en-US" sz="1200" dirty="0" err="1"/>
              <a:t>i</a:t>
            </a:r>
            <a:r>
              <a:rPr lang="en-US" sz="1200" dirty="0"/>
              <a:t> in range(</a:t>
            </a:r>
            <a:r>
              <a:rPr lang="en-US" sz="1200" dirty="0" err="1"/>
              <a:t>no_of_epochs</a:t>
            </a:r>
            <a:r>
              <a:rPr lang="en-US" sz="1200" dirty="0"/>
              <a:t>):   # for every epoch</a:t>
            </a:r>
          </a:p>
          <a:p>
            <a:r>
              <a:rPr lang="en-US" sz="1200" dirty="0"/>
              <a:t>     for batch in </a:t>
            </a:r>
            <a:r>
              <a:rPr lang="en-US" sz="1200" dirty="0" err="1"/>
              <a:t>make_batch</a:t>
            </a:r>
            <a:r>
              <a:rPr lang="en-US" sz="1200" dirty="0"/>
              <a:t>(data, </a:t>
            </a:r>
            <a:r>
              <a:rPr lang="en-US" sz="1200" dirty="0" err="1"/>
              <a:t>batch_size</a:t>
            </a:r>
            <a:r>
              <a:rPr lang="en-US" sz="1200" dirty="0"/>
              <a:t>=50)     </a:t>
            </a:r>
          </a:p>
          <a:p>
            <a:r>
              <a:rPr lang="en-US" sz="1200" dirty="0"/>
              <a:t>          </a:t>
            </a:r>
            <a:r>
              <a:rPr lang="en-US" sz="1200" dirty="0" err="1"/>
              <a:t>parameterwise_gradient</a:t>
            </a:r>
            <a:r>
              <a:rPr lang="en-US" sz="1200" dirty="0"/>
              <a:t> = </a:t>
            </a:r>
            <a:r>
              <a:rPr lang="en-US" sz="1200" dirty="0" err="1"/>
              <a:t>evaluate_gradient</a:t>
            </a:r>
            <a:r>
              <a:rPr lang="en-US" sz="1200" dirty="0"/>
              <a:t>(</a:t>
            </a:r>
            <a:r>
              <a:rPr lang="en-US" sz="1200" dirty="0" err="1"/>
              <a:t>loss_function</a:t>
            </a:r>
            <a:r>
              <a:rPr lang="en-US" sz="1200" dirty="0"/>
              <a:t>, data, params)  # evaluate gradient </a:t>
            </a:r>
          </a:p>
          <a:p>
            <a:r>
              <a:rPr lang="en-US" sz="1200" dirty="0"/>
              <a:t>                                                                                                                                  #using partial diff  </a:t>
            </a:r>
          </a:p>
          <a:p>
            <a:r>
              <a:rPr lang="en-US" sz="1200" dirty="0"/>
              <a:t>          params = params - </a:t>
            </a:r>
            <a:r>
              <a:rPr lang="en-US" sz="1200" dirty="0" err="1"/>
              <a:t>learning_rate</a:t>
            </a:r>
            <a:r>
              <a:rPr lang="en-US" sz="1200" dirty="0"/>
              <a:t> * </a:t>
            </a:r>
            <a:r>
              <a:rPr lang="en-US" sz="1200" dirty="0" err="1"/>
              <a:t>parameterwise_gradient</a:t>
            </a:r>
            <a:r>
              <a:rPr lang="en-US" sz="1200" dirty="0"/>
              <a:t>                          # update parameters</a:t>
            </a:r>
            <a:endParaRPr lang="en-US" sz="1200" dirty="0">
              <a:solidFill>
                <a:schemeClr val="tx1">
                  <a:lumMod val="50000"/>
                  <a:lumOff val="50000"/>
                </a:schemeClr>
              </a:solidFill>
            </a:endParaRPr>
          </a:p>
        </p:txBody>
      </p:sp>
      <p:sp>
        <p:nvSpPr>
          <p:cNvPr id="8" name="TextBox 7">
            <a:extLst>
              <a:ext uri="{FF2B5EF4-FFF2-40B4-BE49-F238E27FC236}">
                <a16:creationId xmlns:a16="http://schemas.microsoft.com/office/drawing/2014/main" id="{00ADCFDC-2B73-4110-89E9-B2D1DD3A9032}"/>
              </a:ext>
            </a:extLst>
          </p:cNvPr>
          <p:cNvSpPr txBox="1"/>
          <p:nvPr/>
        </p:nvSpPr>
        <p:spPr>
          <a:xfrm>
            <a:off x="259379" y="941959"/>
            <a:ext cx="8382000" cy="381000"/>
          </a:xfrm>
          <a:prstGeom prst="rect">
            <a:avLst/>
          </a:prstGeom>
          <a:noFill/>
        </p:spPr>
        <p:txBody>
          <a:bodyPr wrap="square" rtlCol="0">
            <a:spAutoFit/>
          </a:bodyPr>
          <a:lstStyle/>
          <a:p>
            <a:r>
              <a:rPr lang="en-US" b="1" dirty="0"/>
              <a:t>Gradient Descent variants</a:t>
            </a:r>
          </a:p>
        </p:txBody>
      </p:sp>
    </p:spTree>
    <p:extLst>
      <p:ext uri="{BB962C8B-B14F-4D97-AF65-F5344CB8AC3E}">
        <p14:creationId xmlns:p14="http://schemas.microsoft.com/office/powerpoint/2010/main" val="1220488101"/>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A9CE87-DE83-4C29-9367-EC177757F778}"/>
              </a:ext>
            </a:extLst>
          </p:cNvPr>
          <p:cNvSpPr txBox="1"/>
          <p:nvPr/>
        </p:nvSpPr>
        <p:spPr>
          <a:xfrm>
            <a:off x="255055" y="1336773"/>
            <a:ext cx="8776175" cy="5509200"/>
          </a:xfrm>
          <a:prstGeom prst="rect">
            <a:avLst/>
          </a:prstGeom>
          <a:noFill/>
        </p:spPr>
        <p:txBody>
          <a:bodyPr wrap="square" rtlCol="0">
            <a:spAutoFit/>
          </a:bodyPr>
          <a:lstStyle/>
          <a:p>
            <a:pPr marL="342900" indent="-342900">
              <a:buFont typeface="+mj-lt"/>
              <a:buAutoNum type="arabicPeriod"/>
            </a:pPr>
            <a:r>
              <a:rPr lang="en-US" sz="1400" dirty="0"/>
              <a:t>Local minima -  for non-convex error functions, the gradient descent algorithm can get stuck into a local minima i.e. sub-optimal combination of the parameters that gives an impression of having minimized the errors to the possible</a:t>
            </a:r>
          </a:p>
          <a:p>
            <a:pPr marL="342900" indent="-342900">
              <a:buFont typeface="+mj-lt"/>
              <a:buAutoNum type="arabicPeriod"/>
            </a:pPr>
            <a:endParaRPr lang="en-US" sz="1400" dirty="0"/>
          </a:p>
          <a:p>
            <a:pPr marL="342900" indent="-342900">
              <a:buFont typeface="+mj-lt"/>
              <a:buAutoNum type="arabicPeriod"/>
            </a:pPr>
            <a:r>
              <a:rPr lang="en-US" sz="1400" dirty="0"/>
              <a:t>Saddle points – The algorithm may reach a saddle point where there are relatively no or very little gradients (flat regions) where the algorithm stops to learn!</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Even with learning rates, such challenges may make the gradient descent inefficient as the learning rates are not determined from the data</a:t>
            </a:r>
          </a:p>
          <a:p>
            <a:endParaRPr lang="en-US" sz="1600" dirty="0"/>
          </a:p>
        </p:txBody>
      </p:sp>
      <p:sp>
        <p:nvSpPr>
          <p:cNvPr id="10" name="TextBox 9">
            <a:extLst>
              <a:ext uri="{FF2B5EF4-FFF2-40B4-BE49-F238E27FC236}">
                <a16:creationId xmlns:a16="http://schemas.microsoft.com/office/drawing/2014/main" id="{11C11C80-77CC-4EB8-80EA-FFD876CC060B}"/>
              </a:ext>
            </a:extLst>
          </p:cNvPr>
          <p:cNvSpPr txBox="1"/>
          <p:nvPr/>
        </p:nvSpPr>
        <p:spPr>
          <a:xfrm>
            <a:off x="259379" y="941959"/>
            <a:ext cx="8382000" cy="369332"/>
          </a:xfrm>
          <a:prstGeom prst="rect">
            <a:avLst/>
          </a:prstGeom>
          <a:noFill/>
        </p:spPr>
        <p:txBody>
          <a:bodyPr wrap="square" rtlCol="0">
            <a:spAutoFit/>
          </a:bodyPr>
          <a:lstStyle/>
          <a:p>
            <a:r>
              <a:rPr lang="en-US" b="1" u="sng" dirty="0"/>
              <a:t>Error surface </a:t>
            </a:r>
            <a:r>
              <a:rPr lang="en-US" b="1" u="sng" dirty="0" err="1"/>
              <a:t>characterisitcs</a:t>
            </a:r>
            <a:r>
              <a:rPr lang="en-US" b="1" u="sng" dirty="0"/>
              <a:t> &amp; Challenges of Gradient Descent algorithm</a:t>
            </a:r>
          </a:p>
        </p:txBody>
      </p:sp>
      <p:sp>
        <p:nvSpPr>
          <p:cNvPr id="13" name="TextBox 12">
            <a:extLst>
              <a:ext uri="{FF2B5EF4-FFF2-40B4-BE49-F238E27FC236}">
                <a16:creationId xmlns:a16="http://schemas.microsoft.com/office/drawing/2014/main" id="{00E5C6F0-4408-4B39-877C-34BF0F29E117}"/>
              </a:ext>
            </a:extLst>
          </p:cNvPr>
          <p:cNvSpPr txBox="1"/>
          <p:nvPr/>
        </p:nvSpPr>
        <p:spPr>
          <a:xfrm>
            <a:off x="4435283" y="5442485"/>
            <a:ext cx="4800600" cy="461665"/>
          </a:xfrm>
          <a:prstGeom prst="rect">
            <a:avLst/>
          </a:prstGeom>
          <a:noFill/>
        </p:spPr>
        <p:txBody>
          <a:bodyPr wrap="square" rtlCol="0">
            <a:spAutoFit/>
          </a:bodyPr>
          <a:lstStyle/>
          <a:p>
            <a:r>
              <a:rPr lang="en-US" sz="1200" dirty="0">
                <a:hlinkClick r:id="rId3"/>
              </a:rPr>
              <a:t>http://www.denizyuret.com/2015/03/alec-radfords-animations-for.html</a:t>
            </a:r>
            <a:endParaRPr lang="en-US" sz="1200" dirty="0">
              <a:solidFill>
                <a:schemeClr val="tx1">
                  <a:lumMod val="50000"/>
                  <a:lumOff val="50000"/>
                </a:schemeClr>
              </a:solidFill>
            </a:endParaRPr>
          </a:p>
        </p:txBody>
      </p:sp>
      <p:grpSp>
        <p:nvGrpSpPr>
          <p:cNvPr id="22" name="Group 21">
            <a:extLst>
              <a:ext uri="{FF2B5EF4-FFF2-40B4-BE49-F238E27FC236}">
                <a16:creationId xmlns:a16="http://schemas.microsoft.com/office/drawing/2014/main" id="{3EAD06E2-A4FE-4D9C-B850-FC300EC6F26C}"/>
              </a:ext>
            </a:extLst>
          </p:cNvPr>
          <p:cNvGrpSpPr/>
          <p:nvPr/>
        </p:nvGrpSpPr>
        <p:grpSpPr>
          <a:xfrm>
            <a:off x="450861" y="2743200"/>
            <a:ext cx="8083539" cy="2764982"/>
            <a:chOff x="0" y="3211525"/>
            <a:chExt cx="8083539" cy="2764982"/>
          </a:xfrm>
        </p:grpSpPr>
        <p:grpSp>
          <p:nvGrpSpPr>
            <p:cNvPr id="4" name="Group 3">
              <a:extLst>
                <a:ext uri="{FF2B5EF4-FFF2-40B4-BE49-F238E27FC236}">
                  <a16:creationId xmlns:a16="http://schemas.microsoft.com/office/drawing/2014/main" id="{9A9F3E44-C96E-467A-A09C-00F4E4479F0E}"/>
                </a:ext>
              </a:extLst>
            </p:cNvPr>
            <p:cNvGrpSpPr/>
            <p:nvPr/>
          </p:nvGrpSpPr>
          <p:grpSpPr>
            <a:xfrm>
              <a:off x="0" y="3211525"/>
              <a:ext cx="4629578" cy="2764982"/>
              <a:chOff x="2360641" y="3124200"/>
              <a:chExt cx="4783537" cy="2993582"/>
            </a:xfrm>
          </p:grpSpPr>
          <p:pic>
            <p:nvPicPr>
              <p:cNvPr id="5" name="Picture 4">
                <a:extLst>
                  <a:ext uri="{FF2B5EF4-FFF2-40B4-BE49-F238E27FC236}">
                    <a16:creationId xmlns:a16="http://schemas.microsoft.com/office/drawing/2014/main" id="{CB41ACAE-635F-4726-A23E-A0C0F88B27AF}"/>
                  </a:ext>
                </a:extLst>
              </p:cNvPr>
              <p:cNvPicPr>
                <a:picLocks noChangeAspect="1"/>
              </p:cNvPicPr>
              <p:nvPr/>
            </p:nvPicPr>
            <p:blipFill>
              <a:blip r:embed="rId4"/>
              <a:stretch>
                <a:fillRect/>
              </a:stretch>
            </p:blipFill>
            <p:spPr>
              <a:xfrm>
                <a:off x="2659856" y="3124200"/>
                <a:ext cx="3824288" cy="2993582"/>
              </a:xfrm>
              <a:prstGeom prst="rect">
                <a:avLst/>
              </a:prstGeom>
            </p:spPr>
          </p:pic>
          <p:sp>
            <p:nvSpPr>
              <p:cNvPr id="6" name="TextBox 5">
                <a:extLst>
                  <a:ext uri="{FF2B5EF4-FFF2-40B4-BE49-F238E27FC236}">
                    <a16:creationId xmlns:a16="http://schemas.microsoft.com/office/drawing/2014/main" id="{475E7226-7086-43BC-8EF9-4DD5918E2268}"/>
                  </a:ext>
                </a:extLst>
              </p:cNvPr>
              <p:cNvSpPr txBox="1"/>
              <p:nvPr/>
            </p:nvSpPr>
            <p:spPr>
              <a:xfrm rot="16200000">
                <a:off x="2133530" y="4037112"/>
                <a:ext cx="762000" cy="307777"/>
              </a:xfrm>
              <a:prstGeom prst="rect">
                <a:avLst/>
              </a:prstGeom>
              <a:noFill/>
            </p:spPr>
            <p:txBody>
              <a:bodyPr wrap="square" rtlCol="0">
                <a:spAutoFit/>
              </a:bodyPr>
              <a:lstStyle/>
              <a:p>
                <a:r>
                  <a:rPr lang="en-US" sz="1400" dirty="0"/>
                  <a:t>Error </a:t>
                </a:r>
              </a:p>
            </p:txBody>
          </p:sp>
          <p:sp>
            <p:nvSpPr>
              <p:cNvPr id="7" name="TextBox 6">
                <a:extLst>
                  <a:ext uri="{FF2B5EF4-FFF2-40B4-BE49-F238E27FC236}">
                    <a16:creationId xmlns:a16="http://schemas.microsoft.com/office/drawing/2014/main" id="{1C532323-57BC-4772-97E2-6EEE89E743BB}"/>
                  </a:ext>
                </a:extLst>
              </p:cNvPr>
              <p:cNvSpPr txBox="1"/>
              <p:nvPr/>
            </p:nvSpPr>
            <p:spPr>
              <a:xfrm rot="1471433">
                <a:off x="2371500" y="5263843"/>
                <a:ext cx="1232336" cy="276999"/>
              </a:xfrm>
              <a:prstGeom prst="rect">
                <a:avLst/>
              </a:prstGeom>
              <a:noFill/>
            </p:spPr>
            <p:txBody>
              <a:bodyPr wrap="square" rtlCol="0">
                <a:spAutoFit/>
              </a:bodyPr>
              <a:lstStyle/>
              <a:p>
                <a:r>
                  <a:rPr lang="en-US" sz="1200" dirty="0"/>
                  <a:t>Parameter 1</a:t>
                </a:r>
              </a:p>
            </p:txBody>
          </p:sp>
          <p:sp>
            <p:nvSpPr>
              <p:cNvPr id="8" name="TextBox 7">
                <a:extLst>
                  <a:ext uri="{FF2B5EF4-FFF2-40B4-BE49-F238E27FC236}">
                    <a16:creationId xmlns:a16="http://schemas.microsoft.com/office/drawing/2014/main" id="{5E5DFA04-F12D-4B2F-83BA-A1A26457DA81}"/>
                  </a:ext>
                </a:extLst>
              </p:cNvPr>
              <p:cNvSpPr txBox="1"/>
              <p:nvPr/>
            </p:nvSpPr>
            <p:spPr>
              <a:xfrm rot="20865103">
                <a:off x="5911842" y="5349388"/>
                <a:ext cx="1232336" cy="276999"/>
              </a:xfrm>
              <a:prstGeom prst="rect">
                <a:avLst/>
              </a:prstGeom>
              <a:noFill/>
            </p:spPr>
            <p:txBody>
              <a:bodyPr wrap="square" rtlCol="0">
                <a:spAutoFit/>
              </a:bodyPr>
              <a:lstStyle/>
              <a:p>
                <a:r>
                  <a:rPr lang="en-US" sz="1200" dirty="0"/>
                  <a:t>Parameter 2</a:t>
                </a:r>
              </a:p>
            </p:txBody>
          </p:sp>
          <p:sp>
            <p:nvSpPr>
              <p:cNvPr id="9" name="TextBox 8">
                <a:extLst>
                  <a:ext uri="{FF2B5EF4-FFF2-40B4-BE49-F238E27FC236}">
                    <a16:creationId xmlns:a16="http://schemas.microsoft.com/office/drawing/2014/main" id="{500A22E7-A7E3-4CEC-A2B3-D76A84494EA5}"/>
                  </a:ext>
                </a:extLst>
              </p:cNvPr>
              <p:cNvSpPr txBox="1"/>
              <p:nvPr/>
            </p:nvSpPr>
            <p:spPr>
              <a:xfrm rot="20865103">
                <a:off x="3955831" y="3385493"/>
                <a:ext cx="1232336" cy="276999"/>
              </a:xfrm>
              <a:prstGeom prst="rect">
                <a:avLst/>
              </a:prstGeom>
              <a:noFill/>
            </p:spPr>
            <p:txBody>
              <a:bodyPr wrap="square" rtlCol="0">
                <a:spAutoFit/>
              </a:bodyPr>
              <a:lstStyle/>
              <a:p>
                <a:r>
                  <a:rPr lang="en-US" sz="1200" dirty="0"/>
                  <a:t>Error Function</a:t>
                </a:r>
              </a:p>
            </p:txBody>
          </p:sp>
        </p:grpSp>
        <p:pic>
          <p:nvPicPr>
            <p:cNvPr id="12" name="Picture 11">
              <a:extLst>
                <a:ext uri="{FF2B5EF4-FFF2-40B4-BE49-F238E27FC236}">
                  <a16:creationId xmlns:a16="http://schemas.microsoft.com/office/drawing/2014/main" id="{66C30A8E-08BF-4AFE-9648-CDDF5708174D}"/>
                </a:ext>
              </a:extLst>
            </p:cNvPr>
            <p:cNvPicPr>
              <a:picLocks noChangeAspect="1"/>
            </p:cNvPicPr>
            <p:nvPr/>
          </p:nvPicPr>
          <p:blipFill>
            <a:blip r:embed="rId5"/>
            <a:stretch>
              <a:fillRect/>
            </a:stretch>
          </p:blipFill>
          <p:spPr>
            <a:xfrm>
              <a:off x="4685905" y="3285231"/>
              <a:ext cx="3397634" cy="2646234"/>
            </a:xfrm>
            <a:prstGeom prst="rect">
              <a:avLst/>
            </a:prstGeom>
          </p:spPr>
        </p:pic>
        <p:cxnSp>
          <p:nvCxnSpPr>
            <p:cNvPr id="15" name="Straight Arrow Connector 14">
              <a:extLst>
                <a:ext uri="{FF2B5EF4-FFF2-40B4-BE49-F238E27FC236}">
                  <a16:creationId xmlns:a16="http://schemas.microsoft.com/office/drawing/2014/main" id="{62714A9C-E941-47AE-8AE3-96B2CA282949}"/>
                </a:ext>
              </a:extLst>
            </p:cNvPr>
            <p:cNvCxnSpPr>
              <a:cxnSpLocks/>
            </p:cNvCxnSpPr>
            <p:nvPr/>
          </p:nvCxnSpPr>
          <p:spPr>
            <a:xfrm flipV="1">
              <a:off x="2438400" y="3283022"/>
              <a:ext cx="3581400" cy="113657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04B4DFC-5F4F-4673-83BD-19D2154A19A1}"/>
                </a:ext>
              </a:extLst>
            </p:cNvPr>
            <p:cNvCxnSpPr>
              <a:cxnSpLocks/>
            </p:cNvCxnSpPr>
            <p:nvPr/>
          </p:nvCxnSpPr>
          <p:spPr>
            <a:xfrm>
              <a:off x="2590800" y="4572000"/>
              <a:ext cx="3048000" cy="88811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11DC9CBC-53EE-4981-99E3-D419DCF07A12}"/>
                </a:ext>
              </a:extLst>
            </p:cNvPr>
            <p:cNvSpPr/>
            <p:nvPr/>
          </p:nvSpPr>
          <p:spPr>
            <a:xfrm>
              <a:off x="5153214" y="3283022"/>
              <a:ext cx="2238186" cy="2363214"/>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7966911"/>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9616A9A-AA93-49F5-98FB-B6F36B1C1C7E}"/>
              </a:ext>
            </a:extLst>
          </p:cNvPr>
          <p:cNvCxnSpPr/>
          <p:nvPr/>
        </p:nvCxnSpPr>
        <p:spPr>
          <a:xfrm flipH="1" flipV="1">
            <a:off x="1628160" y="5107348"/>
            <a:ext cx="1219200" cy="76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062651"/>
          </a:xfrm>
          <a:prstGeom prst="rect">
            <a:avLst/>
          </a:prstGeom>
          <a:noFill/>
        </p:spPr>
        <p:txBody>
          <a:bodyPr wrap="square" rtlCol="0">
            <a:spAutoFit/>
          </a:bodyPr>
          <a:lstStyle/>
          <a:p>
            <a:pPr marL="342900" indent="-342900">
              <a:buFont typeface="+mj-lt"/>
              <a:buAutoNum type="arabicPeriod"/>
            </a:pPr>
            <a:r>
              <a:rPr lang="en-US" b="1" u="sng" dirty="0"/>
              <a:t>Momentum – </a:t>
            </a:r>
          </a:p>
          <a:p>
            <a:pPr marL="342900" indent="-342900">
              <a:buFont typeface="+mj-lt"/>
              <a:buAutoNum type="arabicPeriod"/>
            </a:pPr>
            <a:endParaRPr lang="en-US" sz="1600" dirty="0"/>
          </a:p>
          <a:p>
            <a:pPr marL="800100" lvl="1" indent="-342900">
              <a:buFont typeface="+mj-lt"/>
              <a:buAutoNum type="alphaLcPeriod"/>
            </a:pPr>
            <a:r>
              <a:rPr lang="en-US" sz="1600" dirty="0"/>
              <a:t>SGD finds it difficult to handle situations where the error surface gradients is different in each direction. Steep in one while shallow in other. In such cases it oscillates across the slopes of the ravine making slow progress towards the local optima</a:t>
            </a:r>
          </a:p>
          <a:p>
            <a:pPr marL="800100" lvl="1" indent="-342900">
              <a:buFont typeface="+mj-lt"/>
              <a:buAutoNum type="alphaLcPeriod"/>
            </a:pPr>
            <a:endParaRPr lang="en-US" sz="1600" dirty="0"/>
          </a:p>
          <a:p>
            <a:pPr marL="800100" lvl="1" indent="-342900">
              <a:buFont typeface="+mj-lt"/>
              <a:buAutoNum type="alphaLcPeriod"/>
            </a:pPr>
            <a:r>
              <a:rPr lang="en-US" sz="1600" dirty="0"/>
              <a:t>Momentum helps accelerate the SGD towards the relevant minima quickly. It adds a fraction of the update vector (combination of the gradient) of previous step to the current update step. </a:t>
            </a:r>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342900" indent="-342900">
              <a:buFont typeface="+mj-lt"/>
              <a:buAutoNum type="arabicPeriod"/>
            </a:pPr>
            <a:endParaRPr lang="en-US" sz="1600" dirty="0"/>
          </a:p>
          <a:p>
            <a:endParaRPr lang="en-US" sz="1600" dirty="0"/>
          </a:p>
        </p:txBody>
      </p:sp>
      <p:pic>
        <p:nvPicPr>
          <p:cNvPr id="4" name="Picture 3">
            <a:extLst>
              <a:ext uri="{FF2B5EF4-FFF2-40B4-BE49-F238E27FC236}">
                <a16:creationId xmlns:a16="http://schemas.microsoft.com/office/drawing/2014/main" id="{EBEDC313-4268-450F-8AC3-A7CC46618B19}"/>
              </a:ext>
            </a:extLst>
          </p:cNvPr>
          <p:cNvPicPr>
            <a:picLocks noChangeAspect="1"/>
          </p:cNvPicPr>
          <p:nvPr/>
        </p:nvPicPr>
        <p:blipFill>
          <a:blip r:embed="rId3"/>
          <a:stretch>
            <a:fillRect/>
          </a:stretch>
        </p:blipFill>
        <p:spPr>
          <a:xfrm>
            <a:off x="3586162" y="3962400"/>
            <a:ext cx="1971675" cy="476250"/>
          </a:xfrm>
          <a:prstGeom prst="rect">
            <a:avLst/>
          </a:prstGeom>
        </p:spPr>
      </p:pic>
      <p:sp>
        <p:nvSpPr>
          <p:cNvPr id="5" name="Oval 4">
            <a:extLst>
              <a:ext uri="{FF2B5EF4-FFF2-40B4-BE49-F238E27FC236}">
                <a16:creationId xmlns:a16="http://schemas.microsoft.com/office/drawing/2014/main" id="{62D7BD58-FA88-4B44-91EE-BA2C7154098B}"/>
              </a:ext>
            </a:extLst>
          </p:cNvPr>
          <p:cNvSpPr/>
          <p:nvPr/>
        </p:nvSpPr>
        <p:spPr>
          <a:xfrm>
            <a:off x="4038600" y="3962400"/>
            <a:ext cx="533400" cy="3048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A3DE45-E62A-49ED-9CAB-F6482B461557}"/>
              </a:ext>
            </a:extLst>
          </p:cNvPr>
          <p:cNvSpPr txBox="1"/>
          <p:nvPr/>
        </p:nvSpPr>
        <p:spPr>
          <a:xfrm>
            <a:off x="4114800" y="4513577"/>
            <a:ext cx="3352800" cy="461665"/>
          </a:xfrm>
          <a:prstGeom prst="rect">
            <a:avLst/>
          </a:prstGeom>
          <a:noFill/>
        </p:spPr>
        <p:txBody>
          <a:bodyPr wrap="square" rtlCol="0">
            <a:spAutoFit/>
          </a:bodyPr>
          <a:lstStyle/>
          <a:p>
            <a:r>
              <a:rPr lang="en-US" sz="1200" dirty="0"/>
              <a:t>Momentum – fraction of the previous step gradient added to new gradient</a:t>
            </a:r>
          </a:p>
        </p:txBody>
      </p:sp>
      <p:cxnSp>
        <p:nvCxnSpPr>
          <p:cNvPr id="7" name="Straight Arrow Connector 6">
            <a:extLst>
              <a:ext uri="{FF2B5EF4-FFF2-40B4-BE49-F238E27FC236}">
                <a16:creationId xmlns:a16="http://schemas.microsoft.com/office/drawing/2014/main" id="{195F5617-CE7D-4083-8B5A-22F03272734A}"/>
              </a:ext>
            </a:extLst>
          </p:cNvPr>
          <p:cNvCxnSpPr>
            <a:cxnSpLocks/>
            <a:stCxn id="6" idx="0"/>
          </p:cNvCxnSpPr>
          <p:nvPr/>
        </p:nvCxnSpPr>
        <p:spPr>
          <a:xfrm flipH="1" flipV="1">
            <a:off x="4570292" y="4192717"/>
            <a:ext cx="1220908" cy="3208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799C86AF-434E-4A97-8A26-F34159548930}"/>
              </a:ext>
            </a:extLst>
          </p:cNvPr>
          <p:cNvPicPr>
            <a:picLocks noChangeAspect="1"/>
          </p:cNvPicPr>
          <p:nvPr/>
        </p:nvPicPr>
        <p:blipFill>
          <a:blip r:embed="rId4"/>
          <a:stretch>
            <a:fillRect/>
          </a:stretch>
        </p:blipFill>
        <p:spPr>
          <a:xfrm>
            <a:off x="1272019" y="4070103"/>
            <a:ext cx="861581" cy="984664"/>
          </a:xfrm>
          <a:prstGeom prst="rect">
            <a:avLst/>
          </a:prstGeom>
        </p:spPr>
      </p:pic>
      <p:pic>
        <p:nvPicPr>
          <p:cNvPr id="12" name="Picture 11">
            <a:extLst>
              <a:ext uri="{FF2B5EF4-FFF2-40B4-BE49-F238E27FC236}">
                <a16:creationId xmlns:a16="http://schemas.microsoft.com/office/drawing/2014/main" id="{84A05011-F4C3-41F9-9157-6C87A9FA4FDA}"/>
              </a:ext>
            </a:extLst>
          </p:cNvPr>
          <p:cNvPicPr>
            <a:picLocks noChangeAspect="1"/>
          </p:cNvPicPr>
          <p:nvPr/>
        </p:nvPicPr>
        <p:blipFill>
          <a:blip r:embed="rId5"/>
          <a:stretch>
            <a:fillRect/>
          </a:stretch>
        </p:blipFill>
        <p:spPr>
          <a:xfrm>
            <a:off x="1191515" y="5460114"/>
            <a:ext cx="976495" cy="901380"/>
          </a:xfrm>
          <a:prstGeom prst="rect">
            <a:avLst/>
          </a:prstGeom>
        </p:spPr>
      </p:pic>
      <p:cxnSp>
        <p:nvCxnSpPr>
          <p:cNvPr id="14" name="Straight Connector 13">
            <a:extLst>
              <a:ext uri="{FF2B5EF4-FFF2-40B4-BE49-F238E27FC236}">
                <a16:creationId xmlns:a16="http://schemas.microsoft.com/office/drawing/2014/main" id="{0C64E355-B9E3-4F4E-B664-481A313D49E1}"/>
              </a:ext>
            </a:extLst>
          </p:cNvPr>
          <p:cNvCxnSpPr>
            <a:cxnSpLocks/>
            <a:endCxn id="21" idx="2"/>
          </p:cNvCxnSpPr>
          <p:nvPr/>
        </p:nvCxnSpPr>
        <p:spPr>
          <a:xfrm>
            <a:off x="1693873" y="4666437"/>
            <a:ext cx="3273" cy="114015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578FC3E-9B46-42BC-ABD5-692B794965F3}"/>
              </a:ext>
            </a:extLst>
          </p:cNvPr>
          <p:cNvCxnSpPr>
            <a:cxnSpLocks/>
          </p:cNvCxnSpPr>
          <p:nvPr/>
        </p:nvCxnSpPr>
        <p:spPr>
          <a:xfrm flipH="1">
            <a:off x="1066802" y="5865884"/>
            <a:ext cx="1780558" cy="51839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738C949-285D-4B85-8D76-A17B4238FEEC}"/>
              </a:ext>
            </a:extLst>
          </p:cNvPr>
          <p:cNvCxnSpPr/>
          <p:nvPr/>
        </p:nvCxnSpPr>
        <p:spPr>
          <a:xfrm>
            <a:off x="1828800" y="4438650"/>
            <a:ext cx="0" cy="13716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1" name="Arrow: Down 20">
            <a:extLst>
              <a:ext uri="{FF2B5EF4-FFF2-40B4-BE49-F238E27FC236}">
                <a16:creationId xmlns:a16="http://schemas.microsoft.com/office/drawing/2014/main" id="{A6E93F8B-497C-464F-A27A-ED6685514C6B}"/>
              </a:ext>
            </a:extLst>
          </p:cNvPr>
          <p:cNvSpPr/>
          <p:nvPr/>
        </p:nvSpPr>
        <p:spPr>
          <a:xfrm rot="5595871">
            <a:off x="1703894" y="5745954"/>
            <a:ext cx="114886" cy="128591"/>
          </a:xfrm>
          <a:prstGeom prst="downArrow">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0B1479B1-41AC-4A46-8A55-E84DAD371481}"/>
              </a:ext>
            </a:extLst>
          </p:cNvPr>
          <p:cNvSpPr/>
          <p:nvPr/>
        </p:nvSpPr>
        <p:spPr>
          <a:xfrm rot="1950536">
            <a:off x="1680731" y="4368542"/>
            <a:ext cx="143164" cy="302757"/>
          </a:xfrm>
          <a:prstGeom prst="downArrow">
            <a:avLst/>
          </a:prstGeom>
          <a:gradFill>
            <a:gsLst>
              <a:gs pos="10000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0D8F3D54-E2DB-4DE5-BCA6-D2A0797D7424}"/>
              </a:ext>
            </a:extLst>
          </p:cNvPr>
          <p:cNvSpPr/>
          <p:nvPr/>
        </p:nvSpPr>
        <p:spPr>
          <a:xfrm rot="3438527">
            <a:off x="1484434" y="4591584"/>
            <a:ext cx="119559" cy="305049"/>
          </a:xfrm>
          <a:prstGeom prst="downArrow">
            <a:avLst/>
          </a:prstGeom>
          <a:gradFill>
            <a:gsLst>
              <a:gs pos="100000">
                <a:schemeClr val="bg1"/>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E6BEF0F4-EC7B-4F51-A0CE-C2E2EAB64673}"/>
              </a:ext>
            </a:extLst>
          </p:cNvPr>
          <p:cNvSpPr/>
          <p:nvPr/>
        </p:nvSpPr>
        <p:spPr>
          <a:xfrm rot="4723586">
            <a:off x="1487127" y="5748667"/>
            <a:ext cx="150196" cy="202901"/>
          </a:xfrm>
          <a:prstGeom prst="downArrow">
            <a:avLst/>
          </a:prstGeom>
          <a:gradFill>
            <a:gsLst>
              <a:gs pos="100000">
                <a:schemeClr val="accent5"/>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68E9DC7-3179-4883-817B-1AF1A00E5D76}"/>
              </a:ext>
            </a:extLst>
          </p:cNvPr>
          <p:cNvSpPr txBox="1"/>
          <p:nvPr/>
        </p:nvSpPr>
        <p:spPr>
          <a:xfrm>
            <a:off x="3046519" y="5284276"/>
            <a:ext cx="5930074" cy="1077218"/>
          </a:xfrm>
          <a:prstGeom prst="rect">
            <a:avLst/>
          </a:prstGeom>
          <a:noFill/>
        </p:spPr>
        <p:txBody>
          <a:bodyPr wrap="square" rtlCol="0">
            <a:spAutoFit/>
          </a:bodyPr>
          <a:lstStyle/>
          <a:p>
            <a:r>
              <a:rPr lang="en-US" sz="1600" dirty="0"/>
              <a:t>The momentum term increases for dimensions whose gradients point in the same directions and reduces updates for dimensions whose gradients change directions. As a result, we gain faster convergence and reduced oscillation.</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29523110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600000">
                                      <p:cBhvr>
                                        <p:cTn id="6" dur="500" fill="hold"/>
                                        <p:tgtEl>
                                          <p:spTgt spid="25"/>
                                        </p:tgtEl>
                                        <p:attrNameLst>
                                          <p:attrName>r</p:attrName>
                                        </p:attrNameLst>
                                      </p:cBhvr>
                                    </p:animRot>
                                  </p:childTnLst>
                                </p:cTn>
                              </p:par>
                              <p:par>
                                <p:cTn id="7" presetID="8" presetClass="emph" presetSubtype="0" fill="hold" grpId="0" nodeType="withEffect">
                                  <p:stCondLst>
                                    <p:cond delay="0"/>
                                  </p:stCondLst>
                                  <p:childTnLst>
                                    <p:animRot by="720000">
                                      <p:cBhvr>
                                        <p:cTn id="8" dur="5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5" y="1397886"/>
            <a:ext cx="8469908" cy="2062103"/>
          </a:xfrm>
          <a:prstGeom prst="rect">
            <a:avLst/>
          </a:prstGeom>
          <a:noFill/>
        </p:spPr>
        <p:txBody>
          <a:bodyPr wrap="square" rtlCol="0">
            <a:spAutoFit/>
          </a:bodyPr>
          <a:lstStyle/>
          <a:p>
            <a:pPr lvl="1"/>
            <a:endParaRPr lang="en-US" sz="1600" dirty="0"/>
          </a:p>
          <a:p>
            <a:pPr marL="342900" indent="-342900">
              <a:buFont typeface="+mj-lt"/>
              <a:buAutoNum type="arabicParenR" startAt="2"/>
            </a:pPr>
            <a:r>
              <a:rPr lang="en-US" sz="1600" b="1" dirty="0" err="1"/>
              <a:t>Nesterov</a:t>
            </a:r>
            <a:r>
              <a:rPr lang="en-US" sz="1600" b="1" dirty="0"/>
              <a:t> Accelerated Gradient (NAG)-</a:t>
            </a:r>
          </a:p>
          <a:p>
            <a:pPr marL="800100" lvl="1" indent="-342900">
              <a:buFont typeface="+mj-lt"/>
              <a:buAutoNum type="alphaLcPeriod"/>
            </a:pPr>
            <a:r>
              <a:rPr lang="en-US" sz="1600" dirty="0"/>
              <a:t>Tries to build intelligence into the updating step based on approximate future parameter values</a:t>
            </a:r>
          </a:p>
          <a:p>
            <a:pPr marL="800100" lvl="1" indent="-342900">
              <a:buFont typeface="+mj-lt"/>
              <a:buAutoNum type="alphaLcPeriod"/>
            </a:pPr>
            <a:r>
              <a:rPr lang="en-US" sz="1600" dirty="0"/>
              <a:t>Unlike momentum, this algorithm estimates parameters based on the momentum from previous step and applies the gradient there to find the final position</a:t>
            </a:r>
          </a:p>
          <a:p>
            <a:pPr marL="800100" lvl="1" indent="-342900">
              <a:buFont typeface="+mj-lt"/>
              <a:buAutoNum type="alphaLcPeriod"/>
            </a:pPr>
            <a:r>
              <a:rPr lang="en-US" sz="1600" dirty="0"/>
              <a:t>It slows down the movement when approaching a higher gradient i.e. in increasing slope in error</a:t>
            </a:r>
          </a:p>
        </p:txBody>
      </p:sp>
      <p:pic>
        <p:nvPicPr>
          <p:cNvPr id="18434" name="Picture 2" descr="http://ruder.io/content/images/2016/09/nesterov_update_vector.png">
            <a:extLst>
              <a:ext uri="{FF2B5EF4-FFF2-40B4-BE49-F238E27FC236}">
                <a16:creationId xmlns:a16="http://schemas.microsoft.com/office/drawing/2014/main" id="{10D9C4F5-48C0-41AE-99F2-F7EC155A3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79" y="3429000"/>
            <a:ext cx="8728452" cy="25154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4F45C6-46F4-4B88-9CAA-4B5EE00F1E2C}"/>
              </a:ext>
            </a:extLst>
          </p:cNvPr>
          <p:cNvSpPr/>
          <p:nvPr/>
        </p:nvSpPr>
        <p:spPr>
          <a:xfrm>
            <a:off x="574392" y="3636218"/>
            <a:ext cx="3313728" cy="369332"/>
          </a:xfrm>
          <a:prstGeom prst="rect">
            <a:avLst/>
          </a:prstGeom>
        </p:spPr>
        <p:txBody>
          <a:bodyPr wrap="none">
            <a:spAutoFit/>
          </a:bodyPr>
          <a:lstStyle/>
          <a:p>
            <a:r>
              <a:rPr lang="en-US" dirty="0">
                <a:solidFill>
                  <a:srgbClr val="3C484E"/>
                </a:solidFill>
                <a:latin typeface="Georgia" panose="02040502050405020303" pitchFamily="18" charset="0"/>
              </a:rPr>
              <a:t>Source: </a:t>
            </a:r>
            <a:r>
              <a:rPr lang="en-US" dirty="0">
                <a:solidFill>
                  <a:srgbClr val="000000"/>
                </a:solidFill>
                <a:latin typeface="Georgia" panose="02040502050405020303" pitchFamily="18" charset="0"/>
                <a:hlinkClick r:id="rId3"/>
              </a:rPr>
              <a:t>G. Hinton's lecture 6c</a:t>
            </a:r>
            <a:endParaRPr lang="en-US" dirty="0"/>
          </a:p>
        </p:txBody>
      </p:sp>
      <p:pic>
        <p:nvPicPr>
          <p:cNvPr id="9" name="Picture 8">
            <a:extLst>
              <a:ext uri="{FF2B5EF4-FFF2-40B4-BE49-F238E27FC236}">
                <a16:creationId xmlns:a16="http://schemas.microsoft.com/office/drawing/2014/main" id="{E67390FF-61CE-4D56-96E8-D838BE2102A7}"/>
              </a:ext>
            </a:extLst>
          </p:cNvPr>
          <p:cNvPicPr>
            <a:picLocks noChangeAspect="1"/>
          </p:cNvPicPr>
          <p:nvPr/>
        </p:nvPicPr>
        <p:blipFill>
          <a:blip r:embed="rId4"/>
          <a:stretch>
            <a:fillRect/>
          </a:stretch>
        </p:blipFill>
        <p:spPr>
          <a:xfrm>
            <a:off x="5334000" y="5878676"/>
            <a:ext cx="3000375" cy="485775"/>
          </a:xfrm>
          <a:prstGeom prst="rect">
            <a:avLst/>
          </a:prstGeom>
        </p:spPr>
      </p:pic>
      <p:sp>
        <p:nvSpPr>
          <p:cNvPr id="10" name="TextBox 9">
            <a:extLst>
              <a:ext uri="{FF2B5EF4-FFF2-40B4-BE49-F238E27FC236}">
                <a16:creationId xmlns:a16="http://schemas.microsoft.com/office/drawing/2014/main" id="{CEA989C8-1168-43B8-8150-48EA1AB9FFE2}"/>
              </a:ext>
            </a:extLst>
          </p:cNvPr>
          <p:cNvSpPr txBox="1"/>
          <p:nvPr/>
        </p:nvSpPr>
        <p:spPr>
          <a:xfrm rot="20359026">
            <a:off x="1364439" y="4366801"/>
            <a:ext cx="1909017" cy="276999"/>
          </a:xfrm>
          <a:prstGeom prst="rect">
            <a:avLst/>
          </a:prstGeom>
          <a:noFill/>
        </p:spPr>
        <p:txBody>
          <a:bodyPr wrap="square" rtlCol="0">
            <a:spAutoFit/>
          </a:bodyPr>
          <a:lstStyle/>
          <a:p>
            <a:r>
              <a:rPr lang="en-US" sz="1200" dirty="0"/>
              <a:t>Result of momentum</a:t>
            </a:r>
          </a:p>
        </p:txBody>
      </p:sp>
      <p:sp>
        <p:nvSpPr>
          <p:cNvPr id="12" name="TextBox 11">
            <a:extLst>
              <a:ext uri="{FF2B5EF4-FFF2-40B4-BE49-F238E27FC236}">
                <a16:creationId xmlns:a16="http://schemas.microsoft.com/office/drawing/2014/main" id="{C1AC16A8-9E67-44B6-AE95-9B9DC170D309}"/>
              </a:ext>
            </a:extLst>
          </p:cNvPr>
          <p:cNvSpPr txBox="1"/>
          <p:nvPr/>
        </p:nvSpPr>
        <p:spPr>
          <a:xfrm rot="20420702">
            <a:off x="620912" y="4416025"/>
            <a:ext cx="5692159" cy="276999"/>
          </a:xfrm>
          <a:prstGeom prst="rect">
            <a:avLst/>
          </a:prstGeom>
          <a:noFill/>
        </p:spPr>
        <p:txBody>
          <a:bodyPr wrap="square" rtlCol="0">
            <a:spAutoFit/>
          </a:bodyPr>
          <a:lstStyle/>
          <a:p>
            <a:r>
              <a:rPr lang="en-US" sz="1200" dirty="0"/>
              <a:t>NAG first jumps in direction of accumulated momentum from previous step (A)</a:t>
            </a:r>
          </a:p>
        </p:txBody>
      </p:sp>
      <p:sp>
        <p:nvSpPr>
          <p:cNvPr id="13" name="TextBox 12">
            <a:extLst>
              <a:ext uri="{FF2B5EF4-FFF2-40B4-BE49-F238E27FC236}">
                <a16:creationId xmlns:a16="http://schemas.microsoft.com/office/drawing/2014/main" id="{B97FA249-5A7E-4335-B6A0-56CECF886F92}"/>
              </a:ext>
            </a:extLst>
          </p:cNvPr>
          <p:cNvSpPr txBox="1"/>
          <p:nvPr/>
        </p:nvSpPr>
        <p:spPr>
          <a:xfrm rot="20359026">
            <a:off x="4767333" y="4091651"/>
            <a:ext cx="1939527" cy="276999"/>
          </a:xfrm>
          <a:prstGeom prst="rect">
            <a:avLst/>
          </a:prstGeom>
          <a:noFill/>
        </p:spPr>
        <p:txBody>
          <a:bodyPr wrap="square" rtlCol="0">
            <a:spAutoFit/>
          </a:bodyPr>
          <a:lstStyle/>
          <a:p>
            <a:r>
              <a:rPr lang="en-US" sz="1200" dirty="0"/>
              <a:t>Gradient at future step(B)</a:t>
            </a:r>
          </a:p>
        </p:txBody>
      </p:sp>
      <p:sp>
        <p:nvSpPr>
          <p:cNvPr id="14" name="TextBox 13">
            <a:extLst>
              <a:ext uri="{FF2B5EF4-FFF2-40B4-BE49-F238E27FC236}">
                <a16:creationId xmlns:a16="http://schemas.microsoft.com/office/drawing/2014/main" id="{7F22B005-2C4B-4108-88F0-71F48F201B93}"/>
              </a:ext>
            </a:extLst>
          </p:cNvPr>
          <p:cNvSpPr txBox="1"/>
          <p:nvPr/>
        </p:nvSpPr>
        <p:spPr>
          <a:xfrm rot="21108408">
            <a:off x="1656916" y="5364823"/>
            <a:ext cx="3185591" cy="276999"/>
          </a:xfrm>
          <a:prstGeom prst="rect">
            <a:avLst/>
          </a:prstGeom>
          <a:noFill/>
        </p:spPr>
        <p:txBody>
          <a:bodyPr wrap="square" rtlCol="0">
            <a:spAutoFit/>
          </a:bodyPr>
          <a:lstStyle/>
          <a:p>
            <a:r>
              <a:rPr lang="en-US" sz="1200" dirty="0"/>
              <a:t>Resulting gradient at current step (C = A+B)</a:t>
            </a:r>
          </a:p>
        </p:txBody>
      </p:sp>
      <p:sp>
        <p:nvSpPr>
          <p:cNvPr id="15" name="TextBox 14">
            <a:extLst>
              <a:ext uri="{FF2B5EF4-FFF2-40B4-BE49-F238E27FC236}">
                <a16:creationId xmlns:a16="http://schemas.microsoft.com/office/drawing/2014/main" id="{53EBF0C7-B076-41C8-88BC-0FCAC4710819}"/>
              </a:ext>
            </a:extLst>
          </p:cNvPr>
          <p:cNvSpPr txBox="1"/>
          <p:nvPr/>
        </p:nvSpPr>
        <p:spPr>
          <a:xfrm rot="1981201">
            <a:off x="-54333" y="5916401"/>
            <a:ext cx="1257451" cy="276999"/>
          </a:xfrm>
          <a:prstGeom prst="rect">
            <a:avLst/>
          </a:prstGeom>
          <a:noFill/>
        </p:spPr>
        <p:txBody>
          <a:bodyPr wrap="square" rtlCol="0">
            <a:spAutoFit/>
          </a:bodyPr>
          <a:lstStyle/>
          <a:p>
            <a:r>
              <a:rPr lang="en-US" sz="1200" dirty="0"/>
              <a:t>Current position</a:t>
            </a:r>
          </a:p>
        </p:txBody>
      </p:sp>
      <p:sp>
        <p:nvSpPr>
          <p:cNvPr id="11" name="TextBox 10">
            <a:extLst>
              <a:ext uri="{FF2B5EF4-FFF2-40B4-BE49-F238E27FC236}">
                <a16:creationId xmlns:a16="http://schemas.microsoft.com/office/drawing/2014/main" id="{C801F4F0-04CB-4AE1-B0D6-D8C6220B4190}"/>
              </a:ext>
            </a:extLst>
          </p:cNvPr>
          <p:cNvSpPr txBox="1"/>
          <p:nvPr/>
        </p:nvSpPr>
        <p:spPr>
          <a:xfrm>
            <a:off x="5943600" y="5642248"/>
            <a:ext cx="250230" cy="369332"/>
          </a:xfrm>
          <a:prstGeom prst="rect">
            <a:avLst/>
          </a:prstGeom>
          <a:noFill/>
        </p:spPr>
        <p:txBody>
          <a:bodyPr wrap="square" rtlCol="0">
            <a:spAutoFit/>
          </a:bodyPr>
          <a:lstStyle/>
          <a:p>
            <a:r>
              <a:rPr lang="en-US" dirty="0"/>
              <a:t>A</a:t>
            </a:r>
          </a:p>
        </p:txBody>
      </p:sp>
      <p:sp>
        <p:nvSpPr>
          <p:cNvPr id="17" name="TextBox 16">
            <a:extLst>
              <a:ext uri="{FF2B5EF4-FFF2-40B4-BE49-F238E27FC236}">
                <a16:creationId xmlns:a16="http://schemas.microsoft.com/office/drawing/2014/main" id="{EA27134C-9031-417C-A1DB-366569E878BD}"/>
              </a:ext>
            </a:extLst>
          </p:cNvPr>
          <p:cNvSpPr txBox="1"/>
          <p:nvPr/>
        </p:nvSpPr>
        <p:spPr>
          <a:xfrm>
            <a:off x="7369770" y="5562600"/>
            <a:ext cx="250230" cy="369332"/>
          </a:xfrm>
          <a:prstGeom prst="rect">
            <a:avLst/>
          </a:prstGeom>
          <a:noFill/>
        </p:spPr>
        <p:txBody>
          <a:bodyPr wrap="square" rtlCol="0">
            <a:spAutoFit/>
          </a:bodyPr>
          <a:lstStyle/>
          <a:p>
            <a:r>
              <a:rPr lang="en-US" dirty="0"/>
              <a:t>B</a:t>
            </a:r>
          </a:p>
        </p:txBody>
      </p:sp>
      <p:sp>
        <p:nvSpPr>
          <p:cNvPr id="18" name="TextBox 17">
            <a:extLst>
              <a:ext uri="{FF2B5EF4-FFF2-40B4-BE49-F238E27FC236}">
                <a16:creationId xmlns:a16="http://schemas.microsoft.com/office/drawing/2014/main" id="{F6D4F548-A7ED-4007-BF04-71C26FEAD812}"/>
              </a:ext>
            </a:extLst>
          </p:cNvPr>
          <p:cNvSpPr txBox="1"/>
          <p:nvPr/>
        </p:nvSpPr>
        <p:spPr>
          <a:xfrm>
            <a:off x="5257800" y="5650468"/>
            <a:ext cx="250230"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4047505131"/>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12" name="TextBox 11"/>
          <p:cNvSpPr txBox="1"/>
          <p:nvPr/>
        </p:nvSpPr>
        <p:spPr>
          <a:xfrm>
            <a:off x="761999" y="4953000"/>
            <a:ext cx="6781801" cy="1077218"/>
          </a:xfrm>
          <a:prstGeom prst="rect">
            <a:avLst/>
          </a:prstGeom>
          <a:noFill/>
        </p:spPr>
        <p:txBody>
          <a:bodyPr wrap="square" rtlCol="0">
            <a:spAutoFit/>
          </a:bodyPr>
          <a:lstStyle/>
          <a:p>
            <a:pPr marL="342900" indent="-342900">
              <a:buAutoNum type="arabicPeriod"/>
            </a:pPr>
            <a:r>
              <a:rPr lang="en-GB" sz="1600" dirty="0"/>
              <a:t>At point P, the gradient in D1 direction is much higher than in D2</a:t>
            </a:r>
          </a:p>
          <a:p>
            <a:pPr marL="342900" indent="-342900">
              <a:buAutoNum type="arabicPeriod"/>
            </a:pPr>
            <a:r>
              <a:rPr lang="en-GB" sz="1600" dirty="0"/>
              <a:t>Why should the learning step be same in both directions</a:t>
            </a:r>
          </a:p>
          <a:p>
            <a:pPr marL="342900" indent="-342900">
              <a:buAutoNum type="arabicPeriod"/>
            </a:pPr>
            <a:r>
              <a:rPr lang="en-GB" sz="1600" dirty="0"/>
              <a:t>Would it not be advantageous to have larger learning step in D2 direction and small steps in D1</a:t>
            </a:r>
            <a:endParaRPr lang="en-IN" sz="1600" dirty="0"/>
          </a:p>
        </p:txBody>
      </p:sp>
      <p:sp>
        <p:nvSpPr>
          <p:cNvPr id="3" name="TextBox 2">
            <a:extLst>
              <a:ext uri="{FF2B5EF4-FFF2-40B4-BE49-F238E27FC236}">
                <a16:creationId xmlns:a16="http://schemas.microsoft.com/office/drawing/2014/main" id="{03CB7FE6-7EB6-45D2-B0EE-C02C84E196F8}"/>
              </a:ext>
            </a:extLst>
          </p:cNvPr>
          <p:cNvSpPr txBox="1"/>
          <p:nvPr/>
        </p:nvSpPr>
        <p:spPr>
          <a:xfrm>
            <a:off x="215425" y="1397886"/>
            <a:ext cx="3137376" cy="338554"/>
          </a:xfrm>
          <a:prstGeom prst="rect">
            <a:avLst/>
          </a:prstGeom>
          <a:noFill/>
        </p:spPr>
        <p:txBody>
          <a:bodyPr wrap="square" rtlCol="0">
            <a:spAutoFit/>
          </a:bodyPr>
          <a:lstStyle/>
          <a:p>
            <a:pPr marL="342900" indent="-342900">
              <a:buFont typeface="+mj-lt"/>
              <a:buAutoNum type="arabicParenR" startAt="3"/>
            </a:pPr>
            <a:r>
              <a:rPr lang="en-US" sz="1600" b="1" dirty="0"/>
              <a:t>Adagrad – </a:t>
            </a:r>
          </a:p>
        </p:txBody>
      </p:sp>
      <p:grpSp>
        <p:nvGrpSpPr>
          <p:cNvPr id="22" name="Group 21"/>
          <p:cNvGrpSpPr/>
          <p:nvPr/>
        </p:nvGrpSpPr>
        <p:grpSpPr>
          <a:xfrm>
            <a:off x="761999" y="1219200"/>
            <a:ext cx="8270496" cy="3760086"/>
            <a:chOff x="761999" y="1219200"/>
            <a:chExt cx="8270496" cy="3760086"/>
          </a:xfrm>
        </p:grpSpPr>
        <p:pic>
          <p:nvPicPr>
            <p:cNvPr id="7" name="Picture 6"/>
            <p:cNvPicPr>
              <a:picLocks noChangeAspect="1"/>
            </p:cNvPicPr>
            <p:nvPr/>
          </p:nvPicPr>
          <p:blipFill>
            <a:blip r:embed="rId2"/>
            <a:stretch>
              <a:fillRect/>
            </a:stretch>
          </p:blipFill>
          <p:spPr>
            <a:xfrm>
              <a:off x="1153115" y="1397886"/>
              <a:ext cx="7488264" cy="3581400"/>
            </a:xfrm>
            <a:prstGeom prst="rect">
              <a:avLst/>
            </a:prstGeom>
          </p:spPr>
        </p:pic>
        <p:cxnSp>
          <p:nvCxnSpPr>
            <p:cNvPr id="9" name="Straight Arrow Connector 8"/>
            <p:cNvCxnSpPr/>
            <p:nvPr/>
          </p:nvCxnSpPr>
          <p:spPr>
            <a:xfrm>
              <a:off x="7162800" y="2057400"/>
              <a:ext cx="228600" cy="762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Straight Arrow Connector 10"/>
            <p:cNvCxnSpPr/>
            <p:nvPr/>
          </p:nvCxnSpPr>
          <p:spPr>
            <a:xfrm flipH="1">
              <a:off x="6324600" y="2057400"/>
              <a:ext cx="838200" cy="30480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Straight Connector 13"/>
            <p:cNvCxnSpPr/>
            <p:nvPr/>
          </p:nvCxnSpPr>
          <p:spPr>
            <a:xfrm flipH="1">
              <a:off x="990600" y="1219200"/>
              <a:ext cx="5029200" cy="137160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019800" y="1219200"/>
              <a:ext cx="2895600" cy="76200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1999" y="2286000"/>
              <a:ext cx="391116" cy="276999"/>
            </a:xfrm>
            <a:prstGeom prst="rect">
              <a:avLst/>
            </a:prstGeom>
            <a:noFill/>
          </p:spPr>
          <p:txBody>
            <a:bodyPr wrap="square" rtlCol="0">
              <a:spAutoFit/>
            </a:bodyPr>
            <a:lstStyle/>
            <a:p>
              <a:r>
                <a:rPr lang="en-GB" sz="1200" b="1" dirty="0"/>
                <a:t>D1</a:t>
              </a:r>
              <a:endParaRPr lang="en-IN" sz="1200" b="1" dirty="0"/>
            </a:p>
          </p:txBody>
        </p:sp>
        <p:sp>
          <p:nvSpPr>
            <p:cNvPr id="19" name="TextBox 18"/>
            <p:cNvSpPr txBox="1"/>
            <p:nvPr/>
          </p:nvSpPr>
          <p:spPr>
            <a:xfrm>
              <a:off x="8641379" y="1717967"/>
              <a:ext cx="391116" cy="276999"/>
            </a:xfrm>
            <a:prstGeom prst="rect">
              <a:avLst/>
            </a:prstGeom>
            <a:noFill/>
          </p:spPr>
          <p:txBody>
            <a:bodyPr wrap="square" rtlCol="0">
              <a:spAutoFit/>
            </a:bodyPr>
            <a:lstStyle/>
            <a:p>
              <a:r>
                <a:rPr lang="en-GB" sz="1200" b="1" dirty="0"/>
                <a:t>D2</a:t>
              </a:r>
              <a:endParaRPr lang="en-IN" sz="1200" b="1" dirty="0"/>
            </a:p>
          </p:txBody>
        </p:sp>
        <p:cxnSp>
          <p:nvCxnSpPr>
            <p:cNvPr id="21" name="Straight Connector 20"/>
            <p:cNvCxnSpPr/>
            <p:nvPr/>
          </p:nvCxnSpPr>
          <p:spPr>
            <a:xfrm>
              <a:off x="5992092" y="1219200"/>
              <a:ext cx="0" cy="3543937"/>
            </a:xfrm>
            <a:prstGeom prst="line">
              <a:avLst/>
            </a:prstGeom>
            <a:ln>
              <a:prstDash val="dash"/>
            </a:ln>
          </p:spPr>
          <p:style>
            <a:lnRef idx="2">
              <a:schemeClr val="accent6"/>
            </a:lnRef>
            <a:fillRef idx="0">
              <a:schemeClr val="accent6"/>
            </a:fillRef>
            <a:effectRef idx="1">
              <a:schemeClr val="accent6"/>
            </a:effectRef>
            <a:fontRef idx="minor">
              <a:schemeClr val="tx1"/>
            </a:fontRef>
          </p:style>
        </p:cxnSp>
      </p:grpSp>
      <p:cxnSp>
        <p:nvCxnSpPr>
          <p:cNvPr id="24" name="Straight Arrow Connector 23"/>
          <p:cNvCxnSpPr/>
          <p:nvPr/>
        </p:nvCxnSpPr>
        <p:spPr>
          <a:xfrm>
            <a:off x="8077200" y="3657600"/>
            <a:ext cx="759737"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7772400" y="3657600"/>
            <a:ext cx="349433" cy="228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8121833" y="3657600"/>
            <a:ext cx="412567"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8448949" y="3581400"/>
            <a:ext cx="465192" cy="276999"/>
          </a:xfrm>
          <a:prstGeom prst="rect">
            <a:avLst/>
          </a:prstGeom>
          <a:noFill/>
        </p:spPr>
        <p:txBody>
          <a:bodyPr wrap="none" rtlCol="0">
            <a:spAutoFit/>
          </a:bodyPr>
          <a:lstStyle/>
          <a:p>
            <a:r>
              <a:rPr lang="en-GB" sz="1200" dirty="0"/>
              <a:t>lsd2</a:t>
            </a:r>
            <a:endParaRPr lang="en-IN" sz="1200" dirty="0"/>
          </a:p>
        </p:txBody>
      </p:sp>
      <p:sp>
        <p:nvSpPr>
          <p:cNvPr id="31" name="TextBox 30"/>
          <p:cNvSpPr txBox="1"/>
          <p:nvPr/>
        </p:nvSpPr>
        <p:spPr>
          <a:xfrm>
            <a:off x="7543800" y="3581400"/>
            <a:ext cx="465192" cy="276999"/>
          </a:xfrm>
          <a:prstGeom prst="rect">
            <a:avLst/>
          </a:prstGeom>
          <a:noFill/>
        </p:spPr>
        <p:txBody>
          <a:bodyPr wrap="none" rtlCol="0">
            <a:spAutoFit/>
          </a:bodyPr>
          <a:lstStyle/>
          <a:p>
            <a:r>
              <a:rPr lang="en-GB" sz="1200" dirty="0"/>
              <a:t>lsd1</a:t>
            </a:r>
            <a:endParaRPr lang="en-IN" sz="1200" dirty="0"/>
          </a:p>
        </p:txBody>
      </p:sp>
      <p:sp>
        <p:nvSpPr>
          <p:cNvPr id="32" name="TextBox 31"/>
          <p:cNvSpPr txBox="1"/>
          <p:nvPr/>
        </p:nvSpPr>
        <p:spPr>
          <a:xfrm>
            <a:off x="8212496" y="4245365"/>
            <a:ext cx="559769" cy="276999"/>
          </a:xfrm>
          <a:prstGeom prst="rect">
            <a:avLst/>
          </a:prstGeom>
          <a:noFill/>
        </p:spPr>
        <p:txBody>
          <a:bodyPr wrap="none" rtlCol="0">
            <a:spAutoFit/>
          </a:bodyPr>
          <a:lstStyle/>
          <a:p>
            <a:r>
              <a:rPr lang="en-GB" sz="1200" dirty="0"/>
              <a:t>result</a:t>
            </a:r>
            <a:endParaRPr lang="en-IN" sz="1200" dirty="0"/>
          </a:p>
        </p:txBody>
      </p:sp>
    </p:spTree>
    <p:extLst>
      <p:ext uri="{BB962C8B-B14F-4D97-AF65-F5344CB8AC3E}">
        <p14:creationId xmlns:p14="http://schemas.microsoft.com/office/powerpoint/2010/main" val="1248752657"/>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5293757"/>
          </a:xfrm>
          <a:prstGeom prst="rect">
            <a:avLst/>
          </a:prstGeom>
          <a:noFill/>
        </p:spPr>
        <p:txBody>
          <a:bodyPr wrap="square" rtlCol="0">
            <a:spAutoFit/>
          </a:bodyPr>
          <a:lstStyle/>
          <a:p>
            <a:pPr marL="342900" indent="-342900">
              <a:buFont typeface="+mj-lt"/>
              <a:buAutoNum type="arabicParenR" startAt="3"/>
            </a:pPr>
            <a:r>
              <a:rPr lang="en-US" sz="1600" b="1" dirty="0"/>
              <a:t>Adagrad – </a:t>
            </a:r>
          </a:p>
          <a:p>
            <a:pPr marL="800100" lvl="1" indent="-342900">
              <a:buFont typeface="+mj-lt"/>
              <a:buAutoNum type="alphaLcPeriod"/>
            </a:pPr>
            <a:r>
              <a:rPr lang="en-US" sz="1600" dirty="0"/>
              <a:t>Adapts learning rate to the individual parameters rather than using a single learning rate for all</a:t>
            </a:r>
          </a:p>
          <a:p>
            <a:pPr marL="800100" lvl="1" indent="-342900">
              <a:buFont typeface="+mj-lt"/>
              <a:buAutoNum type="alphaLcPeriod"/>
            </a:pPr>
            <a:endParaRPr lang="en-US" sz="1600" dirty="0"/>
          </a:p>
          <a:p>
            <a:pPr marL="800100" lvl="1" indent="-342900">
              <a:buFont typeface="+mj-lt"/>
              <a:buAutoNum type="alphaLcPeriod"/>
            </a:pPr>
            <a:r>
              <a:rPr lang="en-US" sz="1600" dirty="0"/>
              <a:t>Performs larger updates for infrequent parameters and smaller updates for frequent parameters</a:t>
            </a:r>
          </a:p>
          <a:p>
            <a:pPr marL="800100" lvl="1" indent="-342900">
              <a:buFont typeface="+mj-lt"/>
              <a:buAutoNum type="alphaLcPeriod"/>
            </a:pPr>
            <a:endParaRPr lang="en-US" sz="1600" dirty="0"/>
          </a:p>
          <a:p>
            <a:pPr marL="800100" lvl="1" indent="-342900">
              <a:buFont typeface="+mj-lt"/>
              <a:buAutoNum type="alphaLcPeriod"/>
            </a:pPr>
            <a:r>
              <a:rPr lang="en-US" sz="1600" dirty="0"/>
              <a:t>Other methods perform an update for all parameters θ at once as every parameter </a:t>
            </a:r>
            <a:r>
              <a:rPr lang="en-US" sz="1600" dirty="0" err="1"/>
              <a:t>θi</a:t>
            </a:r>
            <a:r>
              <a:rPr lang="en-US" sz="1600" dirty="0"/>
              <a:t> used the same learning rate η</a:t>
            </a:r>
          </a:p>
          <a:p>
            <a:pPr marL="800100" lvl="1" indent="-342900">
              <a:buFont typeface="+mj-lt"/>
              <a:buAutoNum type="alphaLcPeriod"/>
            </a:pPr>
            <a:endParaRPr lang="en-US" sz="1600" dirty="0"/>
          </a:p>
          <a:p>
            <a:pPr marL="800100" lvl="1" indent="-342900">
              <a:buFont typeface="+mj-lt"/>
              <a:buAutoNum type="alphaLcPeriod"/>
            </a:pPr>
            <a:r>
              <a:rPr lang="en-US" sz="1600" dirty="0"/>
              <a:t>As Adagrad uses a different learning rate for every parameter </a:t>
            </a:r>
            <a:r>
              <a:rPr lang="en-US" sz="1600" dirty="0" err="1"/>
              <a:t>θi</a:t>
            </a:r>
            <a:r>
              <a:rPr lang="en-US" sz="1600" dirty="0"/>
              <a:t> at every time step t </a:t>
            </a:r>
          </a:p>
          <a:p>
            <a:pPr marL="1257300" lvl="2" indent="-342900">
              <a:buFont typeface="+mj-lt"/>
              <a:buAutoNum type="alphaLcPeriod"/>
            </a:pPr>
            <a:r>
              <a:rPr lang="en-US" sz="1400" dirty="0"/>
              <a:t>g(</a:t>
            </a:r>
            <a:r>
              <a:rPr lang="en-US" sz="1400" dirty="0" err="1"/>
              <a:t>t,i</a:t>
            </a:r>
            <a:r>
              <a:rPr lang="en-US" sz="1400" dirty="0"/>
              <a:t>) is partial derivative of the objective function </a:t>
            </a:r>
            <a:r>
              <a:rPr lang="en-US" sz="1400" dirty="0" err="1"/>
              <a:t>w.r.t.</a:t>
            </a:r>
            <a:r>
              <a:rPr lang="en-US" sz="1400" dirty="0"/>
              <a:t> to the parameter </a:t>
            </a:r>
            <a:r>
              <a:rPr lang="en-US" sz="1400" dirty="0" err="1"/>
              <a:t>θi</a:t>
            </a:r>
            <a:r>
              <a:rPr lang="en-US" sz="1400" dirty="0"/>
              <a:t> at time step t</a:t>
            </a:r>
          </a:p>
          <a:p>
            <a:pPr marL="1257300" lvl="2" indent="-342900">
              <a:buFont typeface="+mj-lt"/>
              <a:buAutoNum type="alphaLcPeriod"/>
            </a:pPr>
            <a:endParaRPr lang="en-US" sz="1400" dirty="0"/>
          </a:p>
          <a:p>
            <a:pPr marL="1257300" lvl="2" indent="-342900">
              <a:buFont typeface="+mj-lt"/>
              <a:buAutoNum type="alphaLcPeriod"/>
            </a:pPr>
            <a:r>
              <a:rPr lang="en-US" sz="1400" dirty="0"/>
              <a:t>The SGD update for every parameter </a:t>
            </a:r>
            <a:r>
              <a:rPr lang="en-US" sz="1400" dirty="0" err="1"/>
              <a:t>θi</a:t>
            </a:r>
            <a:r>
              <a:rPr lang="en-US" sz="1400" dirty="0"/>
              <a:t> at each time step t then becomes</a:t>
            </a:r>
          </a:p>
          <a:p>
            <a:pPr marL="1257300" lvl="2" indent="-342900">
              <a:buFont typeface="+mj-lt"/>
              <a:buAutoNum type="alphaLcPeriod"/>
            </a:pPr>
            <a:endParaRPr lang="en-US" sz="1400" dirty="0"/>
          </a:p>
          <a:p>
            <a:pPr marL="1257300" lvl="2" indent="-342900">
              <a:buFont typeface="+mj-lt"/>
              <a:buAutoNum type="alphaLcPeriod"/>
            </a:pPr>
            <a:endParaRPr lang="en-US" sz="1400" dirty="0"/>
          </a:p>
          <a:p>
            <a:pPr marL="1257300" lvl="2" indent="-342900">
              <a:buFont typeface="+mj-lt"/>
              <a:buAutoNum type="alphaLcPeriod"/>
            </a:pPr>
            <a:r>
              <a:rPr lang="en-US" sz="1400" dirty="0"/>
              <a:t>But Adagrad modifies the general learning rate η at each time step t for every parameter </a:t>
            </a:r>
            <a:r>
              <a:rPr lang="en-US" sz="1400" dirty="0" err="1"/>
              <a:t>θi</a:t>
            </a:r>
            <a:r>
              <a:rPr lang="en-US" sz="1400" dirty="0"/>
              <a:t> based on the past gradients that have been computed for </a:t>
            </a:r>
            <a:r>
              <a:rPr lang="en-US" sz="1400" dirty="0" err="1"/>
              <a:t>θi</a:t>
            </a:r>
            <a:endParaRPr lang="en-US" sz="1400" dirty="0"/>
          </a:p>
          <a:p>
            <a:pPr marL="1257300" lvl="2" indent="-342900">
              <a:buFont typeface="+mj-lt"/>
              <a:buAutoNum type="alphaLcPeriod"/>
            </a:pPr>
            <a:endParaRPr lang="en-US" sz="1600" dirty="0"/>
          </a:p>
          <a:p>
            <a:pPr marL="1257300" lvl="2" indent="-342900">
              <a:buFont typeface="+mj-lt"/>
              <a:buAutoNum type="alphaLcPeriod"/>
            </a:pPr>
            <a:endParaRPr lang="en-US" sz="1600" dirty="0"/>
          </a:p>
          <a:p>
            <a:pPr lvl="3"/>
            <a:endParaRPr lang="en-US" sz="1600" dirty="0"/>
          </a:p>
          <a:p>
            <a:endParaRPr lang="en-US" sz="1600" dirty="0"/>
          </a:p>
        </p:txBody>
      </p:sp>
      <p:pic>
        <p:nvPicPr>
          <p:cNvPr id="4" name="Picture 3">
            <a:extLst>
              <a:ext uri="{FF2B5EF4-FFF2-40B4-BE49-F238E27FC236}">
                <a16:creationId xmlns:a16="http://schemas.microsoft.com/office/drawing/2014/main" id="{C0E93975-3379-4C34-BF53-0C9029EB7554}"/>
              </a:ext>
            </a:extLst>
          </p:cNvPr>
          <p:cNvPicPr>
            <a:picLocks noChangeAspect="1"/>
          </p:cNvPicPr>
          <p:nvPr/>
        </p:nvPicPr>
        <p:blipFill>
          <a:blip r:embed="rId2"/>
          <a:stretch>
            <a:fillRect/>
          </a:stretch>
        </p:blipFill>
        <p:spPr>
          <a:xfrm>
            <a:off x="4450379" y="4800600"/>
            <a:ext cx="1933575" cy="323850"/>
          </a:xfrm>
          <a:prstGeom prst="rect">
            <a:avLst/>
          </a:prstGeom>
        </p:spPr>
      </p:pic>
      <p:pic>
        <p:nvPicPr>
          <p:cNvPr id="5" name="Picture 4">
            <a:extLst>
              <a:ext uri="{FF2B5EF4-FFF2-40B4-BE49-F238E27FC236}">
                <a16:creationId xmlns:a16="http://schemas.microsoft.com/office/drawing/2014/main" id="{3D898A64-AB10-432D-951B-8995F029145D}"/>
              </a:ext>
            </a:extLst>
          </p:cNvPr>
          <p:cNvPicPr>
            <a:picLocks noChangeAspect="1"/>
          </p:cNvPicPr>
          <p:nvPr/>
        </p:nvPicPr>
        <p:blipFill>
          <a:blip r:embed="rId3"/>
          <a:stretch>
            <a:fillRect/>
          </a:stretch>
        </p:blipFill>
        <p:spPr>
          <a:xfrm>
            <a:off x="4450379" y="5611409"/>
            <a:ext cx="2209800" cy="440516"/>
          </a:xfrm>
          <a:prstGeom prst="rect">
            <a:avLst/>
          </a:prstGeom>
        </p:spPr>
      </p:pic>
      <p:sp>
        <p:nvSpPr>
          <p:cNvPr id="6" name="TextBox 5">
            <a:extLst>
              <a:ext uri="{FF2B5EF4-FFF2-40B4-BE49-F238E27FC236}">
                <a16:creationId xmlns:a16="http://schemas.microsoft.com/office/drawing/2014/main" id="{8B68B164-3F7B-42D0-AF37-D0F93D65E4E9}"/>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4"/>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048986360"/>
      </p:ext>
    </p:extLst>
  </p:cSld>
  <p:clrMapOvr>
    <a:masterClrMapping/>
  </p:clrMapOvr>
  <p:transition spd="med">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5016758"/>
          </a:xfrm>
          <a:prstGeom prst="rect">
            <a:avLst/>
          </a:prstGeom>
          <a:noFill/>
        </p:spPr>
        <p:txBody>
          <a:bodyPr wrap="square" rtlCol="0">
            <a:spAutoFit/>
          </a:bodyPr>
          <a:lstStyle/>
          <a:p>
            <a:pPr marL="342900" indent="-342900">
              <a:buFont typeface="+mj-lt"/>
              <a:buAutoNum type="arabicParenR" startAt="3"/>
            </a:pPr>
            <a:r>
              <a:rPr lang="en-US" sz="1600" b="1" dirty="0"/>
              <a:t>Adagrad – </a:t>
            </a:r>
          </a:p>
          <a:p>
            <a:pPr marL="342900" indent="-342900">
              <a:buFont typeface="+mj-lt"/>
              <a:buAutoNum type="arabicParenR" startAt="3"/>
            </a:pPr>
            <a:endParaRPr lang="en-US" sz="1600" b="1" dirty="0"/>
          </a:p>
          <a:p>
            <a:pPr marL="800100" lvl="1" indent="-342900">
              <a:buFont typeface="+mj-lt"/>
              <a:buAutoNum type="alphaLcPeriod"/>
            </a:pPr>
            <a:r>
              <a:rPr lang="en-US" sz="1600" dirty="0"/>
              <a:t>individually adapts the learning rates of all model parameters by scaling them inversely proportional to the square root of the sum of all the historical squared values of the gradient</a:t>
            </a:r>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r>
              <a:rPr lang="en-US" sz="1600" dirty="0"/>
              <a:t>The parameters with the largest partial derivative of the loss have a correspondingly rapid decrease in their learning rate, while parameters with small partial derivatives have a relatively small decrease in their learning rate. </a:t>
            </a:r>
          </a:p>
          <a:p>
            <a:pPr marL="800100" lvl="1" indent="-342900">
              <a:buFont typeface="+mj-lt"/>
              <a:buAutoNum type="alphaLcPeriod"/>
            </a:pPr>
            <a:endParaRPr lang="en-US" sz="1600" dirty="0"/>
          </a:p>
          <a:p>
            <a:pPr marL="800100" lvl="1" indent="-342900">
              <a:buFont typeface="+mj-lt"/>
              <a:buAutoNum type="alphaLcPeriod"/>
            </a:pPr>
            <a:r>
              <a:rPr lang="en-US" sz="1600" dirty="0"/>
              <a:t>The net eﬀect is greater progress in the more gently sloped directions of parameter space. In the context of convex optimization, the </a:t>
            </a:r>
            <a:r>
              <a:rPr lang="en-US" sz="1600" dirty="0" err="1"/>
              <a:t>AdaGrad</a:t>
            </a:r>
            <a:r>
              <a:rPr lang="en-US" sz="1600" dirty="0"/>
              <a:t> algorithm enjoys some desirable theoretical properties. </a:t>
            </a:r>
          </a:p>
          <a:p>
            <a:pPr marL="800100" lvl="1" indent="-342900">
              <a:buFont typeface="+mj-lt"/>
              <a:buAutoNum type="alphaLcPeriod"/>
            </a:pPr>
            <a:endParaRPr lang="en-US" sz="1600" dirty="0"/>
          </a:p>
          <a:p>
            <a:pPr marL="800100" lvl="1" indent="-342900">
              <a:buFont typeface="+mj-lt"/>
              <a:buAutoNum type="alphaLcPeriod"/>
            </a:pPr>
            <a:r>
              <a:rPr lang="en-US" sz="1600" dirty="0"/>
              <a:t>Empirically, however, for training deep neural network models, the accumulation of squared gradients from the beginning of training can result in a premature and excessive decrease in the eﬀective learning rate. </a:t>
            </a:r>
            <a:r>
              <a:rPr lang="en-US" sz="1600" dirty="0" err="1"/>
              <a:t>AdaGrad</a:t>
            </a:r>
            <a:r>
              <a:rPr lang="en-US" sz="1600" dirty="0"/>
              <a:t> performs well for some but not all deep learning models</a:t>
            </a:r>
          </a:p>
          <a:p>
            <a:endParaRPr lang="en-US" sz="1600" dirty="0"/>
          </a:p>
        </p:txBody>
      </p:sp>
      <p:pic>
        <p:nvPicPr>
          <p:cNvPr id="5" name="Picture 4">
            <a:extLst>
              <a:ext uri="{FF2B5EF4-FFF2-40B4-BE49-F238E27FC236}">
                <a16:creationId xmlns:a16="http://schemas.microsoft.com/office/drawing/2014/main" id="{3D898A64-AB10-432D-951B-8995F029145D}"/>
              </a:ext>
            </a:extLst>
          </p:cNvPr>
          <p:cNvPicPr>
            <a:picLocks noChangeAspect="1"/>
          </p:cNvPicPr>
          <p:nvPr/>
        </p:nvPicPr>
        <p:blipFill>
          <a:blip r:embed="rId2"/>
          <a:stretch>
            <a:fillRect/>
          </a:stretch>
        </p:blipFill>
        <p:spPr>
          <a:xfrm>
            <a:off x="3266955" y="2438468"/>
            <a:ext cx="3057645" cy="609531"/>
          </a:xfrm>
          <a:prstGeom prst="rect">
            <a:avLst/>
          </a:prstGeom>
        </p:spPr>
      </p:pic>
      <p:sp>
        <p:nvSpPr>
          <p:cNvPr id="6" name="TextBox 5">
            <a:extLst>
              <a:ext uri="{FF2B5EF4-FFF2-40B4-BE49-F238E27FC236}">
                <a16:creationId xmlns:a16="http://schemas.microsoft.com/office/drawing/2014/main" id="{6FA9894B-0B0A-436B-B1A4-D3214E5E46EE}"/>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3"/>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055662068"/>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B01CC9-EE02-47D6-8A3A-D7FC0D493F18}"/>
              </a:ext>
            </a:extLst>
          </p:cNvPr>
          <p:cNvSpPr txBox="1"/>
          <p:nvPr/>
        </p:nvSpPr>
        <p:spPr>
          <a:xfrm>
            <a:off x="3314700" y="3078718"/>
            <a:ext cx="2324100" cy="369332"/>
          </a:xfrm>
          <a:prstGeom prst="rect">
            <a:avLst/>
          </a:prstGeom>
          <a:noFill/>
        </p:spPr>
        <p:txBody>
          <a:bodyPr wrap="square" rtlCol="0">
            <a:spAutoFit/>
          </a:bodyPr>
          <a:lstStyle/>
          <a:p>
            <a:r>
              <a:rPr lang="en-US" dirty="0"/>
              <a:t>DNN Model Capacity</a:t>
            </a:r>
          </a:p>
        </p:txBody>
      </p:sp>
    </p:spTree>
    <p:extLst>
      <p:ext uri="{BB962C8B-B14F-4D97-AF65-F5344CB8AC3E}">
        <p14:creationId xmlns:p14="http://schemas.microsoft.com/office/powerpoint/2010/main" val="1773817644"/>
      </p:ext>
    </p:extLst>
  </p:cSld>
  <p:clrMapOvr>
    <a:masterClrMapping/>
  </p:clrMapOvr>
  <p:transition spd="med">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5016758"/>
          </a:xfrm>
          <a:prstGeom prst="rect">
            <a:avLst/>
          </a:prstGeom>
          <a:noFill/>
        </p:spPr>
        <p:txBody>
          <a:bodyPr wrap="square" rtlCol="0">
            <a:spAutoFit/>
          </a:bodyPr>
          <a:lstStyle/>
          <a:p>
            <a:pPr marL="342900" indent="-342900">
              <a:buFont typeface="+mj-lt"/>
              <a:buAutoNum type="arabicParenR" startAt="3"/>
            </a:pPr>
            <a:r>
              <a:rPr lang="en-US" sz="1600" b="1" dirty="0"/>
              <a:t>Adagrad (</a:t>
            </a:r>
            <a:r>
              <a:rPr lang="en-US" sz="1600" b="1" dirty="0" err="1"/>
              <a:t>Contd</a:t>
            </a:r>
            <a:r>
              <a:rPr lang="en-US" sz="1600" b="1" dirty="0"/>
              <a:t>) – </a:t>
            </a:r>
          </a:p>
          <a:p>
            <a:pPr marL="800100" lvl="1" indent="-342900">
              <a:buFont typeface="+mj-lt"/>
              <a:buAutoNum type="alphaLcPeriod"/>
            </a:pPr>
            <a:r>
              <a:rPr lang="en-US" sz="1600" dirty="0"/>
              <a:t>As Adagrad uses a different learning rate for every parameter </a:t>
            </a:r>
            <a:r>
              <a:rPr lang="en-US" sz="1600" dirty="0" err="1"/>
              <a:t>θi</a:t>
            </a:r>
            <a:r>
              <a:rPr lang="en-US" sz="1600" dirty="0"/>
              <a:t> at every time step t</a:t>
            </a:r>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r>
              <a:rPr lang="en-US" sz="1600" dirty="0"/>
              <a:t>Drawback of Adagrad is rapidly monotonically shrinking learning rate for certain frequently occurring parameters </a:t>
            </a:r>
          </a:p>
        </p:txBody>
      </p:sp>
      <p:pic>
        <p:nvPicPr>
          <p:cNvPr id="5" name="Picture 4">
            <a:extLst>
              <a:ext uri="{FF2B5EF4-FFF2-40B4-BE49-F238E27FC236}">
                <a16:creationId xmlns:a16="http://schemas.microsoft.com/office/drawing/2014/main" id="{3D898A64-AB10-432D-951B-8995F029145D}"/>
              </a:ext>
            </a:extLst>
          </p:cNvPr>
          <p:cNvPicPr>
            <a:picLocks noChangeAspect="1"/>
          </p:cNvPicPr>
          <p:nvPr/>
        </p:nvPicPr>
        <p:blipFill>
          <a:blip r:embed="rId2"/>
          <a:stretch>
            <a:fillRect/>
          </a:stretch>
        </p:blipFill>
        <p:spPr>
          <a:xfrm>
            <a:off x="6403968" y="2667789"/>
            <a:ext cx="2209800" cy="440516"/>
          </a:xfrm>
          <a:prstGeom prst="rect">
            <a:avLst/>
          </a:prstGeom>
        </p:spPr>
      </p:pic>
      <p:grpSp>
        <p:nvGrpSpPr>
          <p:cNvPr id="10" name="Group 9">
            <a:extLst>
              <a:ext uri="{FF2B5EF4-FFF2-40B4-BE49-F238E27FC236}">
                <a16:creationId xmlns:a16="http://schemas.microsoft.com/office/drawing/2014/main" id="{5E3BDFAD-C99F-4F4C-80B8-D91A0341D325}"/>
              </a:ext>
            </a:extLst>
          </p:cNvPr>
          <p:cNvGrpSpPr/>
          <p:nvPr/>
        </p:nvGrpSpPr>
        <p:grpSpPr>
          <a:xfrm>
            <a:off x="530232" y="2536637"/>
            <a:ext cx="2169091" cy="2175940"/>
            <a:chOff x="530232" y="2536637"/>
            <a:chExt cx="2169091" cy="2175940"/>
          </a:xfrm>
        </p:grpSpPr>
        <p:pic>
          <p:nvPicPr>
            <p:cNvPr id="6" name="Picture 5">
              <a:extLst>
                <a:ext uri="{FF2B5EF4-FFF2-40B4-BE49-F238E27FC236}">
                  <a16:creationId xmlns:a16="http://schemas.microsoft.com/office/drawing/2014/main" id="{FFD25A4D-9A00-47C7-9715-742C3251707C}"/>
                </a:ext>
              </a:extLst>
            </p:cNvPr>
            <p:cNvPicPr>
              <a:picLocks noChangeAspect="1"/>
            </p:cNvPicPr>
            <p:nvPr/>
          </p:nvPicPr>
          <p:blipFill>
            <a:blip r:embed="rId3"/>
            <a:stretch>
              <a:fillRect/>
            </a:stretch>
          </p:blipFill>
          <p:spPr>
            <a:xfrm>
              <a:off x="838200" y="2536637"/>
              <a:ext cx="1847850" cy="1784725"/>
            </a:xfrm>
            <a:prstGeom prst="rect">
              <a:avLst/>
            </a:prstGeom>
          </p:spPr>
        </p:pic>
        <p:sp>
          <p:nvSpPr>
            <p:cNvPr id="7" name="TextBox 6">
              <a:extLst>
                <a:ext uri="{FF2B5EF4-FFF2-40B4-BE49-F238E27FC236}">
                  <a16:creationId xmlns:a16="http://schemas.microsoft.com/office/drawing/2014/main" id="{5408EA5B-69E7-436F-A611-BB449541C5BF}"/>
                </a:ext>
              </a:extLst>
            </p:cNvPr>
            <p:cNvSpPr txBox="1"/>
            <p:nvPr/>
          </p:nvSpPr>
          <p:spPr>
            <a:xfrm rot="1471433">
              <a:off x="837501" y="4193440"/>
              <a:ext cx="1192673" cy="255846"/>
            </a:xfrm>
            <a:prstGeom prst="rect">
              <a:avLst/>
            </a:prstGeom>
            <a:noFill/>
          </p:spPr>
          <p:txBody>
            <a:bodyPr wrap="square" rtlCol="0">
              <a:spAutoFit/>
            </a:bodyPr>
            <a:lstStyle/>
            <a:p>
              <a:r>
                <a:rPr lang="en-US" sz="1200" dirty="0"/>
                <a:t>Parameter 1</a:t>
              </a:r>
            </a:p>
          </p:txBody>
        </p:sp>
        <p:sp>
          <p:nvSpPr>
            <p:cNvPr id="8" name="TextBox 7">
              <a:extLst>
                <a:ext uri="{FF2B5EF4-FFF2-40B4-BE49-F238E27FC236}">
                  <a16:creationId xmlns:a16="http://schemas.microsoft.com/office/drawing/2014/main" id="{AAFF645D-B6C0-41A0-BC82-26B8AC54D0FF}"/>
                </a:ext>
              </a:extLst>
            </p:cNvPr>
            <p:cNvSpPr txBox="1"/>
            <p:nvPr/>
          </p:nvSpPr>
          <p:spPr>
            <a:xfrm rot="18283383">
              <a:off x="1964487" y="3977741"/>
              <a:ext cx="1192673" cy="276999"/>
            </a:xfrm>
            <a:prstGeom prst="rect">
              <a:avLst/>
            </a:prstGeom>
            <a:noFill/>
          </p:spPr>
          <p:txBody>
            <a:bodyPr wrap="square" rtlCol="0">
              <a:spAutoFit/>
            </a:bodyPr>
            <a:lstStyle/>
            <a:p>
              <a:r>
                <a:rPr lang="en-US" sz="1200" dirty="0"/>
                <a:t>Parameter 2</a:t>
              </a:r>
            </a:p>
          </p:txBody>
        </p:sp>
        <p:sp>
          <p:nvSpPr>
            <p:cNvPr id="9" name="TextBox 8">
              <a:extLst>
                <a:ext uri="{FF2B5EF4-FFF2-40B4-BE49-F238E27FC236}">
                  <a16:creationId xmlns:a16="http://schemas.microsoft.com/office/drawing/2014/main" id="{ECACB21B-9E5F-41B8-8F4B-00A0882959DC}"/>
                </a:ext>
              </a:extLst>
            </p:cNvPr>
            <p:cNvSpPr txBox="1"/>
            <p:nvPr/>
          </p:nvSpPr>
          <p:spPr>
            <a:xfrm rot="16200000">
              <a:off x="327262" y="3172879"/>
              <a:ext cx="703811" cy="297871"/>
            </a:xfrm>
            <a:prstGeom prst="rect">
              <a:avLst/>
            </a:prstGeom>
            <a:noFill/>
          </p:spPr>
          <p:txBody>
            <a:bodyPr wrap="square" rtlCol="0">
              <a:spAutoFit/>
            </a:bodyPr>
            <a:lstStyle/>
            <a:p>
              <a:r>
                <a:rPr lang="en-US" sz="1400" dirty="0"/>
                <a:t>Error </a:t>
              </a:r>
            </a:p>
          </p:txBody>
        </p:sp>
      </p:grpSp>
      <p:graphicFrame>
        <p:nvGraphicFramePr>
          <p:cNvPr id="12" name="Object 11">
            <a:extLst>
              <a:ext uri="{FF2B5EF4-FFF2-40B4-BE49-F238E27FC236}">
                <a16:creationId xmlns:a16="http://schemas.microsoft.com/office/drawing/2014/main" id="{006D65DC-1721-4274-8448-EA6F4CE0E630}"/>
              </a:ext>
            </a:extLst>
          </p:cNvPr>
          <p:cNvGraphicFramePr>
            <a:graphicFrameLocks noChangeAspect="1"/>
          </p:cNvGraphicFramePr>
          <p:nvPr>
            <p:extLst>
              <p:ext uri="{D42A27DB-BD31-4B8C-83A1-F6EECF244321}">
                <p14:modId xmlns:p14="http://schemas.microsoft.com/office/powerpoint/2010/main" val="4197720625"/>
              </p:ext>
            </p:extLst>
          </p:nvPr>
        </p:nvGraphicFramePr>
        <p:xfrm>
          <a:off x="3340419" y="2584863"/>
          <a:ext cx="1838325" cy="581025"/>
        </p:xfrm>
        <a:graphic>
          <a:graphicData uri="http://schemas.openxmlformats.org/presentationml/2006/ole">
            <mc:AlternateContent xmlns:mc="http://schemas.openxmlformats.org/markup-compatibility/2006">
              <mc:Choice xmlns:v="urn:schemas-microsoft-com:vml" Requires="v">
                <p:oleObj name="Worksheet" r:id="rId4" imgW="1838547" imgH="581074" progId="Excel.Sheet.12">
                  <p:embed/>
                </p:oleObj>
              </mc:Choice>
              <mc:Fallback>
                <p:oleObj name="Worksheet" r:id="rId4" imgW="1838547" imgH="581074" progId="Excel.Sheet.12">
                  <p:embed/>
                  <p:pic>
                    <p:nvPicPr>
                      <p:cNvPr id="0" name=""/>
                      <p:cNvPicPr/>
                      <p:nvPr/>
                    </p:nvPicPr>
                    <p:blipFill>
                      <a:blip r:embed="rId5"/>
                      <a:stretch>
                        <a:fillRect/>
                      </a:stretch>
                    </p:blipFill>
                    <p:spPr>
                      <a:xfrm>
                        <a:off x="3340419" y="2584863"/>
                        <a:ext cx="1838325" cy="581025"/>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2C7EBF16-AC59-4B0E-B32B-A2A3AE6BE33A}"/>
              </a:ext>
            </a:extLst>
          </p:cNvPr>
          <p:cNvSpPr txBox="1"/>
          <p:nvPr/>
        </p:nvSpPr>
        <p:spPr>
          <a:xfrm>
            <a:off x="3298584" y="3165887"/>
            <a:ext cx="2264016" cy="1015663"/>
          </a:xfrm>
          <a:prstGeom prst="rect">
            <a:avLst/>
          </a:prstGeom>
          <a:noFill/>
        </p:spPr>
        <p:txBody>
          <a:bodyPr wrap="square" rtlCol="0">
            <a:spAutoFit/>
          </a:bodyPr>
          <a:lstStyle/>
          <a:p>
            <a:r>
              <a:rPr lang="en-US" sz="1200" dirty="0"/>
              <a:t>Diagonal matrix for two parameter space with elements </a:t>
            </a:r>
            <a:r>
              <a:rPr lang="en-US" sz="1200" dirty="0" err="1"/>
              <a:t>i,i</a:t>
            </a:r>
            <a:r>
              <a:rPr lang="en-US" sz="1200" dirty="0"/>
              <a:t> as sum of square of gradients of parameter pi upto the time step t</a:t>
            </a:r>
          </a:p>
        </p:txBody>
      </p:sp>
      <p:sp>
        <p:nvSpPr>
          <p:cNvPr id="14" name="TextBox 13">
            <a:extLst>
              <a:ext uri="{FF2B5EF4-FFF2-40B4-BE49-F238E27FC236}">
                <a16:creationId xmlns:a16="http://schemas.microsoft.com/office/drawing/2014/main" id="{D27D3509-8AB5-416D-87E7-04120DE3AF5F}"/>
              </a:ext>
            </a:extLst>
          </p:cNvPr>
          <p:cNvSpPr txBox="1"/>
          <p:nvPr/>
        </p:nvSpPr>
        <p:spPr>
          <a:xfrm>
            <a:off x="7036691" y="3165888"/>
            <a:ext cx="1838325" cy="1015663"/>
          </a:xfrm>
          <a:prstGeom prst="rect">
            <a:avLst/>
          </a:prstGeom>
          <a:noFill/>
        </p:spPr>
        <p:txBody>
          <a:bodyPr wrap="square" rtlCol="0">
            <a:spAutoFit/>
          </a:bodyPr>
          <a:lstStyle/>
          <a:p>
            <a:r>
              <a:rPr lang="en-US" sz="1200" dirty="0"/>
              <a:t>Error term is added to prevent divide by 0 error. This is like the standard deviation of gradient for pi</a:t>
            </a:r>
          </a:p>
        </p:txBody>
      </p:sp>
      <p:sp>
        <p:nvSpPr>
          <p:cNvPr id="15" name="TextBox 14">
            <a:extLst>
              <a:ext uri="{FF2B5EF4-FFF2-40B4-BE49-F238E27FC236}">
                <a16:creationId xmlns:a16="http://schemas.microsoft.com/office/drawing/2014/main" id="{92EF5AE5-1230-4254-9D47-195F890C848E}"/>
              </a:ext>
            </a:extLst>
          </p:cNvPr>
          <p:cNvSpPr txBox="1"/>
          <p:nvPr/>
        </p:nvSpPr>
        <p:spPr>
          <a:xfrm>
            <a:off x="3298584" y="4685269"/>
            <a:ext cx="5576432" cy="830997"/>
          </a:xfrm>
          <a:prstGeom prst="rect">
            <a:avLst/>
          </a:prstGeom>
          <a:noFill/>
        </p:spPr>
        <p:txBody>
          <a:bodyPr wrap="square" rtlCol="0">
            <a:spAutoFit/>
          </a:bodyPr>
          <a:lstStyle/>
          <a:p>
            <a:r>
              <a:rPr lang="en-US" sz="1200" dirty="0"/>
              <a:t>Learning step has to be regularized from the default eta based on the under root quantity. Too frequently updated gradient will need small steps while rarely changing gradient will need large steps (the under root will be close to error term)</a:t>
            </a:r>
          </a:p>
        </p:txBody>
      </p:sp>
    </p:spTree>
    <p:extLst>
      <p:ext uri="{BB962C8B-B14F-4D97-AF65-F5344CB8AC3E}">
        <p14:creationId xmlns:p14="http://schemas.microsoft.com/office/powerpoint/2010/main" val="360266411"/>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BE4AD-9530-41F7-978D-32E47B96E0EE}"/>
              </a:ext>
            </a:extLst>
          </p:cNvPr>
          <p:cNvPicPr>
            <a:picLocks noChangeAspect="1"/>
          </p:cNvPicPr>
          <p:nvPr/>
        </p:nvPicPr>
        <p:blipFill>
          <a:blip r:embed="rId2"/>
          <a:stretch>
            <a:fillRect/>
          </a:stretch>
        </p:blipFill>
        <p:spPr>
          <a:xfrm>
            <a:off x="602279" y="2057400"/>
            <a:ext cx="7696200" cy="3933825"/>
          </a:xfrm>
          <a:prstGeom prst="rect">
            <a:avLst/>
          </a:prstGeom>
        </p:spPr>
      </p:pic>
      <p:sp>
        <p:nvSpPr>
          <p:cNvPr id="4" name="TextBox 3">
            <a:extLst>
              <a:ext uri="{FF2B5EF4-FFF2-40B4-BE49-F238E27FC236}">
                <a16:creationId xmlns:a16="http://schemas.microsoft.com/office/drawing/2014/main" id="{43147A38-3B89-42DB-A621-88EA8093842D}"/>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5" name="TextBox 4">
            <a:extLst>
              <a:ext uri="{FF2B5EF4-FFF2-40B4-BE49-F238E27FC236}">
                <a16:creationId xmlns:a16="http://schemas.microsoft.com/office/drawing/2014/main" id="{58A7AE14-0D89-4BE0-AA4E-EE5410FF8A48}"/>
              </a:ext>
            </a:extLst>
          </p:cNvPr>
          <p:cNvSpPr txBox="1"/>
          <p:nvPr/>
        </p:nvSpPr>
        <p:spPr>
          <a:xfrm>
            <a:off x="381000" y="1524000"/>
            <a:ext cx="3276600" cy="646331"/>
          </a:xfrm>
          <a:prstGeom prst="rect">
            <a:avLst/>
          </a:prstGeom>
          <a:noFill/>
        </p:spPr>
        <p:txBody>
          <a:bodyPr wrap="square" rtlCol="0">
            <a:spAutoFit/>
          </a:bodyPr>
          <a:lstStyle/>
          <a:p>
            <a:r>
              <a:rPr lang="en-US" b="1" dirty="0" err="1"/>
              <a:t>AdaGrad</a:t>
            </a:r>
            <a:r>
              <a:rPr lang="en-US" b="1" dirty="0"/>
              <a:t> – </a:t>
            </a:r>
          </a:p>
          <a:p>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E7053D4E-E176-4804-BBE0-31F51DC31C30}"/>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3"/>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138651142"/>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59379" y="1397886"/>
            <a:ext cx="8732220" cy="4308872"/>
          </a:xfrm>
          <a:prstGeom prst="rect">
            <a:avLst/>
          </a:prstGeom>
          <a:noFill/>
        </p:spPr>
        <p:txBody>
          <a:bodyPr wrap="square" rtlCol="0">
            <a:spAutoFit/>
          </a:bodyPr>
          <a:lstStyle/>
          <a:p>
            <a:r>
              <a:rPr lang="en-US" sz="1600" b="1" dirty="0" err="1"/>
              <a:t>RMSProp</a:t>
            </a:r>
            <a:r>
              <a:rPr lang="en-US" sz="1600" b="1" dirty="0"/>
              <a:t> – </a:t>
            </a:r>
          </a:p>
          <a:p>
            <a:endParaRPr lang="en-US" sz="1600" b="1" dirty="0"/>
          </a:p>
          <a:p>
            <a:pPr marL="800100" lvl="1" indent="-342900">
              <a:buFont typeface="+mj-lt"/>
              <a:buAutoNum type="alphaLcPeriod"/>
            </a:pPr>
            <a:r>
              <a:rPr lang="en-US" sz="1600" dirty="0"/>
              <a:t>modiﬁes </a:t>
            </a:r>
            <a:r>
              <a:rPr lang="en-US" sz="1600" dirty="0" err="1"/>
              <a:t>AdaGrad</a:t>
            </a:r>
            <a:r>
              <a:rPr lang="en-US" sz="1600" dirty="0"/>
              <a:t> to perform better in the nonconvex setting by changing the gradient accumulation into an exponentially weighted moving average. </a:t>
            </a:r>
            <a:r>
              <a:rPr lang="en-US" sz="1600" dirty="0" err="1"/>
              <a:t>AdaGrad</a:t>
            </a:r>
            <a:r>
              <a:rPr lang="en-US" sz="1600" dirty="0"/>
              <a:t> is designed to converge rapidly when applied to a convex function. When applied to a nonconvex function to train a neural network, the learning trajectory may pass through many diﬀerent structures and eventually arrive at a region that is a locally convex bowl </a:t>
            </a:r>
          </a:p>
          <a:p>
            <a:pPr marL="800100" lvl="1" indent="-342900">
              <a:buFont typeface="+mj-lt"/>
              <a:buAutoNum type="alphaLcPeriod"/>
            </a:pPr>
            <a:endParaRPr lang="en-US" dirty="0"/>
          </a:p>
          <a:p>
            <a:pPr marL="800100" lvl="1" indent="-342900">
              <a:buFont typeface="+mj-lt"/>
              <a:buAutoNum type="alphaLcPeriod"/>
            </a:pPr>
            <a:r>
              <a:rPr lang="en-US" sz="1600" dirty="0" err="1"/>
              <a:t>AdaGrad</a:t>
            </a:r>
            <a:r>
              <a:rPr lang="en-US" sz="1600" dirty="0"/>
              <a:t> shrinks the learning rate according to the entire history of the squared gradient and may have made the learning rate too small before arriving at such a convex structure</a:t>
            </a:r>
          </a:p>
          <a:p>
            <a:pPr marL="800100" lvl="1" indent="-342900">
              <a:buFont typeface="+mj-lt"/>
              <a:buAutoNum type="alphaLcPeriod"/>
            </a:pPr>
            <a:endParaRPr lang="en-US" sz="1600" dirty="0"/>
          </a:p>
          <a:p>
            <a:pPr marL="800100" lvl="1" indent="-342900">
              <a:buFont typeface="+mj-lt"/>
              <a:buAutoNum type="alphaLcPeriod"/>
            </a:pPr>
            <a:r>
              <a:rPr lang="en-US" sz="1600" dirty="0" err="1"/>
              <a:t>RMSprop</a:t>
            </a:r>
            <a:r>
              <a:rPr lang="en-US" sz="1600" dirty="0"/>
              <a:t> and Adadelta came out independently around the same time stemming from the need to resolve </a:t>
            </a:r>
            <a:r>
              <a:rPr lang="en-US" sz="1600" dirty="0" err="1"/>
              <a:t>Adagrad's</a:t>
            </a:r>
            <a:r>
              <a:rPr lang="en-US" sz="1600" dirty="0"/>
              <a:t> radically diminishing learning rates. </a:t>
            </a:r>
          </a:p>
          <a:p>
            <a:pPr marL="800100" lvl="1" indent="-342900">
              <a:buFont typeface="+mj-lt"/>
              <a:buAutoNum type="alphaLcPeriod"/>
            </a:pPr>
            <a:endParaRPr lang="en-US" sz="1600" dirty="0"/>
          </a:p>
          <a:p>
            <a:pPr marL="800100" lvl="1" indent="-342900">
              <a:buFont typeface="+mj-lt"/>
              <a:buAutoNum type="alphaLcPeriod"/>
            </a:pPr>
            <a:r>
              <a:rPr lang="en-US" sz="1600" dirty="0"/>
              <a:t>RMSprop (proposed by Geoff Hinton) in fact is identical to the vector of Adadelta</a:t>
            </a:r>
          </a:p>
          <a:p>
            <a:pPr marL="800100" lvl="1" indent="-342900">
              <a:buFont typeface="+mj-lt"/>
              <a:buAutoNum type="alphaLcPeriod"/>
            </a:pPr>
            <a:endParaRPr lang="en-US" sz="1600" dirty="0"/>
          </a:p>
        </p:txBody>
      </p:sp>
      <p:sp>
        <p:nvSpPr>
          <p:cNvPr id="6" name="TextBox 5">
            <a:extLst>
              <a:ext uri="{FF2B5EF4-FFF2-40B4-BE49-F238E27FC236}">
                <a16:creationId xmlns:a16="http://schemas.microsoft.com/office/drawing/2014/main" id="{7945DDDD-CE32-4FF9-AA48-09B4DC262C06}"/>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2"/>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2265581889"/>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3293209"/>
          </a:xfrm>
          <a:prstGeom prst="rect">
            <a:avLst/>
          </a:prstGeom>
          <a:noFill/>
        </p:spPr>
        <p:txBody>
          <a:bodyPr wrap="square" rtlCol="0">
            <a:spAutoFit/>
          </a:bodyPr>
          <a:lstStyle/>
          <a:p>
            <a:r>
              <a:rPr lang="en-US" sz="1600" b="1" dirty="0" err="1"/>
              <a:t>RMSProp</a:t>
            </a:r>
            <a:r>
              <a:rPr lang="en-US" sz="1600" b="1" dirty="0"/>
              <a:t> – </a:t>
            </a:r>
          </a:p>
          <a:p>
            <a:endParaRPr lang="en-US" sz="1600" b="1" dirty="0"/>
          </a:p>
          <a:p>
            <a:pPr marL="800100" lvl="1" indent="-342900">
              <a:buFont typeface="+mj-lt"/>
              <a:buAutoNum type="alphaLcPeriod" startAt="5"/>
            </a:pPr>
            <a:r>
              <a:rPr lang="en-US" sz="1600" dirty="0" err="1"/>
              <a:t>RMSprop</a:t>
            </a:r>
            <a:r>
              <a:rPr lang="en-US" sz="1600" dirty="0"/>
              <a:t> (proposed by Geoff Hinton) in fact is identical to the vector of Adadelta</a:t>
            </a:r>
          </a:p>
          <a:p>
            <a:pPr marL="800100" lvl="1" indent="-342900">
              <a:buFont typeface="+mj-lt"/>
              <a:buAutoNum type="alphaLcPeriod" startAt="5"/>
            </a:pPr>
            <a:endParaRPr lang="en-US" sz="1600" dirty="0"/>
          </a:p>
          <a:p>
            <a:pPr marL="800100" lvl="1" indent="-342900">
              <a:buFont typeface="+mj-lt"/>
              <a:buAutoNum type="alphaLcPeriod" startAt="5"/>
            </a:pPr>
            <a:r>
              <a:rPr lang="en-US" sz="1600" dirty="0" err="1"/>
              <a:t>RMSProp</a:t>
            </a:r>
            <a:r>
              <a:rPr lang="en-US" sz="1600" dirty="0"/>
              <a:t> uses an exponentially decaying average to discard history from the extreme past so that it can converge rapidly after ﬁnding a convex bowl, as if it were an instance of the </a:t>
            </a:r>
            <a:r>
              <a:rPr lang="en-US" sz="1600" dirty="0" err="1"/>
              <a:t>AdaGrad</a:t>
            </a:r>
            <a:r>
              <a:rPr lang="en-US" sz="1600" dirty="0"/>
              <a:t> algorithm initialized within that bowl</a:t>
            </a:r>
          </a:p>
          <a:p>
            <a:pPr lvl="1"/>
            <a:endParaRPr lang="en-US" sz="1600" dirty="0"/>
          </a:p>
          <a:p>
            <a:pPr marL="800100" lvl="1" indent="-342900">
              <a:buFont typeface="+mj-lt"/>
              <a:buAutoNum type="alphaLcPeriod"/>
            </a:pPr>
            <a:r>
              <a:rPr lang="en-US" sz="1600" dirty="0" err="1"/>
              <a:t>RMSprop</a:t>
            </a:r>
            <a:r>
              <a:rPr lang="en-US" sz="1600" dirty="0"/>
              <a:t> divides the learning rate by an exponentially decaying average of squared gradients. Hinton suggests γ to be set to 0.9, while a good default value for the learning rate η is 0.001.</a:t>
            </a:r>
          </a:p>
          <a:p>
            <a:pPr marL="800100" lvl="1" indent="-342900">
              <a:buFont typeface="+mj-lt"/>
              <a:buAutoNum type="alphaLcPeriod"/>
            </a:pPr>
            <a:endParaRPr lang="en-US" sz="1600" dirty="0"/>
          </a:p>
          <a:p>
            <a:pPr marL="800100" lvl="1" indent="-342900">
              <a:buFont typeface="+mj-lt"/>
              <a:buAutoNum type="alphaLcPeriod"/>
            </a:pPr>
            <a:endParaRPr lang="en-US" sz="1600" dirty="0"/>
          </a:p>
        </p:txBody>
      </p:sp>
      <p:pic>
        <p:nvPicPr>
          <p:cNvPr id="5" name="Picture 4">
            <a:extLst>
              <a:ext uri="{FF2B5EF4-FFF2-40B4-BE49-F238E27FC236}">
                <a16:creationId xmlns:a16="http://schemas.microsoft.com/office/drawing/2014/main" id="{F48CA2E9-E028-4E00-8820-EBE2C118F4FA}"/>
              </a:ext>
            </a:extLst>
          </p:cNvPr>
          <p:cNvPicPr>
            <a:picLocks noChangeAspect="1"/>
          </p:cNvPicPr>
          <p:nvPr/>
        </p:nvPicPr>
        <p:blipFill>
          <a:blip r:embed="rId2"/>
          <a:stretch>
            <a:fillRect/>
          </a:stretch>
        </p:blipFill>
        <p:spPr>
          <a:xfrm>
            <a:off x="3076575" y="4552483"/>
            <a:ext cx="2990850" cy="981075"/>
          </a:xfrm>
          <a:prstGeom prst="rect">
            <a:avLst/>
          </a:prstGeom>
        </p:spPr>
      </p:pic>
      <p:sp>
        <p:nvSpPr>
          <p:cNvPr id="6" name="TextBox 5">
            <a:extLst>
              <a:ext uri="{FF2B5EF4-FFF2-40B4-BE49-F238E27FC236}">
                <a16:creationId xmlns:a16="http://schemas.microsoft.com/office/drawing/2014/main" id="{5F2F0060-8475-4191-81DE-1C82DBA1E057}"/>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3"/>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914357792"/>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147A38-3B89-42DB-A621-88EA8093842D}"/>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5" name="TextBox 4">
            <a:extLst>
              <a:ext uri="{FF2B5EF4-FFF2-40B4-BE49-F238E27FC236}">
                <a16:creationId xmlns:a16="http://schemas.microsoft.com/office/drawing/2014/main" id="{58A7AE14-0D89-4BE0-AA4E-EE5410FF8A48}"/>
              </a:ext>
            </a:extLst>
          </p:cNvPr>
          <p:cNvSpPr txBox="1"/>
          <p:nvPr/>
        </p:nvSpPr>
        <p:spPr>
          <a:xfrm>
            <a:off x="381000" y="1524000"/>
            <a:ext cx="3276600" cy="646331"/>
          </a:xfrm>
          <a:prstGeom prst="rect">
            <a:avLst/>
          </a:prstGeom>
          <a:noFill/>
        </p:spPr>
        <p:txBody>
          <a:bodyPr wrap="square" rtlCol="0">
            <a:spAutoFit/>
          </a:bodyPr>
          <a:lstStyle/>
          <a:p>
            <a:r>
              <a:rPr lang="en-US" b="1" dirty="0"/>
              <a:t>RMSPROP – </a:t>
            </a:r>
          </a:p>
          <a:p>
            <a:endParaRPr lang="en-US" dirty="0">
              <a:solidFill>
                <a:schemeClr val="tx1">
                  <a:lumMod val="50000"/>
                  <a:lumOff val="50000"/>
                </a:schemeClr>
              </a:solidFill>
            </a:endParaRPr>
          </a:p>
        </p:txBody>
      </p:sp>
      <p:sp>
        <p:nvSpPr>
          <p:cNvPr id="6" name="TextBox 5">
            <a:extLst>
              <a:ext uri="{FF2B5EF4-FFF2-40B4-BE49-F238E27FC236}">
                <a16:creationId xmlns:a16="http://schemas.microsoft.com/office/drawing/2014/main" id="{E7053D4E-E176-4804-BBE0-31F51DC31C30}"/>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2"/>
              </a:rPr>
              <a:t>http://www.deeplearningbook.org/contents/optimization.html</a:t>
            </a:r>
            <a:endParaRPr lang="en-US" sz="1600" dirty="0">
              <a:solidFill>
                <a:schemeClr val="tx1">
                  <a:lumMod val="50000"/>
                  <a:lumOff val="50000"/>
                </a:schemeClr>
              </a:solidFill>
            </a:endParaRPr>
          </a:p>
        </p:txBody>
      </p:sp>
      <p:grpSp>
        <p:nvGrpSpPr>
          <p:cNvPr id="8" name="Group 7">
            <a:extLst>
              <a:ext uri="{FF2B5EF4-FFF2-40B4-BE49-F238E27FC236}">
                <a16:creationId xmlns:a16="http://schemas.microsoft.com/office/drawing/2014/main" id="{60C7D48D-985D-4C1E-9979-9915BA8B7AD2}"/>
              </a:ext>
            </a:extLst>
          </p:cNvPr>
          <p:cNvGrpSpPr/>
          <p:nvPr/>
        </p:nvGrpSpPr>
        <p:grpSpPr>
          <a:xfrm>
            <a:off x="638175" y="1905000"/>
            <a:ext cx="7896225" cy="4191000"/>
            <a:chOff x="638175" y="1905000"/>
            <a:chExt cx="7896225" cy="4191000"/>
          </a:xfrm>
        </p:grpSpPr>
        <p:pic>
          <p:nvPicPr>
            <p:cNvPr id="3" name="Picture 2">
              <a:extLst>
                <a:ext uri="{FF2B5EF4-FFF2-40B4-BE49-F238E27FC236}">
                  <a16:creationId xmlns:a16="http://schemas.microsoft.com/office/drawing/2014/main" id="{F8E0FDFD-24B4-4744-A82E-6303B305F929}"/>
                </a:ext>
              </a:extLst>
            </p:cNvPr>
            <p:cNvPicPr>
              <a:picLocks noChangeAspect="1"/>
            </p:cNvPicPr>
            <p:nvPr/>
          </p:nvPicPr>
          <p:blipFill>
            <a:blip r:embed="rId3"/>
            <a:stretch>
              <a:fillRect/>
            </a:stretch>
          </p:blipFill>
          <p:spPr>
            <a:xfrm>
              <a:off x="638175" y="1905000"/>
              <a:ext cx="7896225" cy="4191000"/>
            </a:xfrm>
            <a:prstGeom prst="rect">
              <a:avLst/>
            </a:prstGeom>
          </p:spPr>
        </p:pic>
        <p:sp>
          <p:nvSpPr>
            <p:cNvPr id="7" name="Oval 6">
              <a:extLst>
                <a:ext uri="{FF2B5EF4-FFF2-40B4-BE49-F238E27FC236}">
                  <a16:creationId xmlns:a16="http://schemas.microsoft.com/office/drawing/2014/main" id="{C28BA780-CC85-49A9-A191-47AEA0D7F20E}"/>
                </a:ext>
              </a:extLst>
            </p:cNvPr>
            <p:cNvSpPr/>
            <p:nvPr/>
          </p:nvSpPr>
          <p:spPr>
            <a:xfrm>
              <a:off x="4419600" y="4648200"/>
              <a:ext cx="381000" cy="381000"/>
            </a:xfrm>
            <a:prstGeom prst="ellipse">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70600611"/>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3785652"/>
          </a:xfrm>
          <a:prstGeom prst="rect">
            <a:avLst/>
          </a:prstGeom>
          <a:noFill/>
        </p:spPr>
        <p:txBody>
          <a:bodyPr wrap="square" rtlCol="0">
            <a:spAutoFit/>
          </a:bodyPr>
          <a:lstStyle/>
          <a:p>
            <a:pPr marL="342900" indent="-342900">
              <a:buFont typeface="+mj-lt"/>
              <a:buAutoNum type="arabicParenR" startAt="4"/>
            </a:pPr>
            <a:r>
              <a:rPr lang="en-US" sz="1600" b="1" dirty="0"/>
              <a:t>Adadelta – </a:t>
            </a:r>
          </a:p>
          <a:p>
            <a:pPr marL="800100" lvl="1" indent="-342900">
              <a:buFont typeface="+mj-lt"/>
              <a:buAutoNum type="alphaLcPeriod"/>
            </a:pPr>
            <a:r>
              <a:rPr lang="en-US" sz="1600" dirty="0"/>
              <a:t>Ada delta attempts to overcome the Adagrad rapidly shrinking learning rate by defining a time window to accumulate past gradients instead of taking all</a:t>
            </a:r>
          </a:p>
          <a:p>
            <a:pPr marL="800100" lvl="1" indent="-342900">
              <a:buFont typeface="+mj-lt"/>
              <a:buAutoNum type="alphaLcPeriod"/>
            </a:pPr>
            <a:endParaRPr lang="en-US" sz="1600" dirty="0"/>
          </a:p>
          <a:p>
            <a:pPr marL="800100" lvl="1" indent="-342900">
              <a:buFont typeface="+mj-lt"/>
              <a:buAutoNum type="alphaLcPeriod"/>
            </a:pPr>
            <a:r>
              <a:rPr lang="en-US" sz="1600" dirty="0"/>
              <a:t>Instead of inefficiently storing all past w window gradients, sum of gradients is recursively defined as decaying average of all past gradients</a:t>
            </a:r>
          </a:p>
          <a:p>
            <a:pPr marL="800100" lvl="1" indent="-342900">
              <a:buFont typeface="+mj-lt"/>
              <a:buAutoNum type="alphaLcPeriod"/>
            </a:pPr>
            <a:endParaRPr lang="en-US" sz="1600" dirty="0"/>
          </a:p>
          <a:p>
            <a:pPr marL="800100" lvl="1" indent="-342900">
              <a:buFont typeface="+mj-lt"/>
              <a:buAutoNum type="alphaLcPeriod"/>
            </a:pPr>
            <a:r>
              <a:rPr lang="en-US" sz="1600" dirty="0"/>
              <a:t>The running average E [(g^2)t ] at time t depends on a fraction of previous average and current gradient  </a:t>
            </a:r>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endParaRPr lang="en-US" sz="1600" dirty="0"/>
          </a:p>
          <a:p>
            <a:pPr marL="800100" lvl="1" indent="-342900">
              <a:buFont typeface="+mj-lt"/>
              <a:buAutoNum type="alphaLcPeriod"/>
            </a:pPr>
            <a:r>
              <a:rPr lang="en-US" sz="1600" dirty="0"/>
              <a:t>Thus change in parameters is given as -</a:t>
            </a:r>
          </a:p>
          <a:p>
            <a:pPr marL="800100" lvl="1" indent="-342900">
              <a:buFont typeface="+mj-lt"/>
              <a:buAutoNum type="alphaLcPeriod"/>
            </a:pPr>
            <a:endParaRPr lang="en-US" sz="1600" dirty="0"/>
          </a:p>
          <a:p>
            <a:pPr lvl="1"/>
            <a:r>
              <a:rPr lang="en-US" sz="1600" dirty="0"/>
              <a:t> </a:t>
            </a:r>
          </a:p>
        </p:txBody>
      </p:sp>
      <p:pic>
        <p:nvPicPr>
          <p:cNvPr id="4" name="Picture 3">
            <a:extLst>
              <a:ext uri="{FF2B5EF4-FFF2-40B4-BE49-F238E27FC236}">
                <a16:creationId xmlns:a16="http://schemas.microsoft.com/office/drawing/2014/main" id="{6273BD87-DF93-49B7-8A8E-C5F91F82DD0C}"/>
              </a:ext>
            </a:extLst>
          </p:cNvPr>
          <p:cNvPicPr>
            <a:picLocks noChangeAspect="1"/>
          </p:cNvPicPr>
          <p:nvPr/>
        </p:nvPicPr>
        <p:blipFill>
          <a:blip r:embed="rId2"/>
          <a:stretch>
            <a:fillRect/>
          </a:stretch>
        </p:blipFill>
        <p:spPr>
          <a:xfrm>
            <a:off x="3065223" y="3657600"/>
            <a:ext cx="3076575" cy="409575"/>
          </a:xfrm>
          <a:prstGeom prst="rect">
            <a:avLst/>
          </a:prstGeom>
        </p:spPr>
      </p:pic>
      <p:pic>
        <p:nvPicPr>
          <p:cNvPr id="11" name="Picture 10">
            <a:extLst>
              <a:ext uri="{FF2B5EF4-FFF2-40B4-BE49-F238E27FC236}">
                <a16:creationId xmlns:a16="http://schemas.microsoft.com/office/drawing/2014/main" id="{0D220509-F37F-480F-B6F4-8D291188D70A}"/>
              </a:ext>
            </a:extLst>
          </p:cNvPr>
          <p:cNvPicPr>
            <a:picLocks noChangeAspect="1"/>
          </p:cNvPicPr>
          <p:nvPr/>
        </p:nvPicPr>
        <p:blipFill>
          <a:blip r:embed="rId3"/>
          <a:stretch>
            <a:fillRect/>
          </a:stretch>
        </p:blipFill>
        <p:spPr>
          <a:xfrm>
            <a:off x="3657600" y="4684444"/>
            <a:ext cx="2085975" cy="704850"/>
          </a:xfrm>
          <a:prstGeom prst="rect">
            <a:avLst/>
          </a:prstGeom>
        </p:spPr>
      </p:pic>
    </p:spTree>
    <p:extLst>
      <p:ext uri="{BB962C8B-B14F-4D97-AF65-F5344CB8AC3E}">
        <p14:creationId xmlns:p14="http://schemas.microsoft.com/office/powerpoint/2010/main" val="3178168968"/>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40AAE2-FCBA-4BD3-9094-B9D13108CAFC}"/>
              </a:ext>
            </a:extLst>
          </p:cNvPr>
          <p:cNvPicPr>
            <a:picLocks noChangeAspect="1"/>
          </p:cNvPicPr>
          <p:nvPr/>
        </p:nvPicPr>
        <p:blipFill>
          <a:blip r:embed="rId2"/>
          <a:stretch>
            <a:fillRect/>
          </a:stretch>
        </p:blipFill>
        <p:spPr>
          <a:xfrm>
            <a:off x="2063076" y="2235332"/>
            <a:ext cx="5017848" cy="3870193"/>
          </a:xfrm>
          <a:prstGeom prst="rect">
            <a:avLst/>
          </a:prstGeom>
        </p:spPr>
      </p:pic>
      <p:sp>
        <p:nvSpPr>
          <p:cNvPr id="2" name="TextBox 1">
            <a:extLst>
              <a:ext uri="{FF2B5EF4-FFF2-40B4-BE49-F238E27FC236}">
                <a16:creationId xmlns:a16="http://schemas.microsoft.com/office/drawing/2014/main" id="{C66AD2D6-2755-49C0-9502-A9C48198745A}"/>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sp>
        <p:nvSpPr>
          <p:cNvPr id="3" name="TextBox 2">
            <a:extLst>
              <a:ext uri="{FF2B5EF4-FFF2-40B4-BE49-F238E27FC236}">
                <a16:creationId xmlns:a16="http://schemas.microsoft.com/office/drawing/2014/main" id="{03CB7FE6-7EB6-45D2-B0EE-C02C84E196F8}"/>
              </a:ext>
            </a:extLst>
          </p:cNvPr>
          <p:cNvSpPr txBox="1"/>
          <p:nvPr/>
        </p:nvSpPr>
        <p:spPr>
          <a:xfrm>
            <a:off x="215424" y="1397886"/>
            <a:ext cx="8776175" cy="1077218"/>
          </a:xfrm>
          <a:prstGeom prst="rect">
            <a:avLst/>
          </a:prstGeom>
          <a:noFill/>
        </p:spPr>
        <p:txBody>
          <a:bodyPr wrap="square" rtlCol="0">
            <a:spAutoFit/>
          </a:bodyPr>
          <a:lstStyle/>
          <a:p>
            <a:pPr marL="342900" indent="-342900">
              <a:buFont typeface="+mj-lt"/>
              <a:buAutoNum type="arabicParenR" startAt="5"/>
            </a:pPr>
            <a:r>
              <a:rPr lang="en-US" sz="1600" b="1" dirty="0"/>
              <a:t>Adam – </a:t>
            </a:r>
          </a:p>
          <a:p>
            <a:pPr marL="800100" lvl="1" indent="-342900">
              <a:buFont typeface="+mj-lt"/>
              <a:buAutoNum type="alphaLcPeriod"/>
            </a:pPr>
            <a:r>
              <a:rPr lang="en-US" sz="1600" dirty="0"/>
              <a:t>Stands for adaptive moments</a:t>
            </a:r>
          </a:p>
          <a:p>
            <a:pPr marL="800100" lvl="1" indent="-342900">
              <a:buFont typeface="+mj-lt"/>
              <a:buAutoNum type="alphaLcPeriod"/>
            </a:pPr>
            <a:r>
              <a:rPr lang="en-US" sz="1600" dirty="0"/>
              <a:t>Adds a momentum term to </a:t>
            </a:r>
            <a:r>
              <a:rPr lang="en-US" sz="1600" dirty="0" err="1"/>
              <a:t>RMSProp</a:t>
            </a:r>
            <a:r>
              <a:rPr lang="en-US" sz="1600" dirty="0"/>
              <a:t> rescaled gradients</a:t>
            </a:r>
          </a:p>
          <a:p>
            <a:pPr marL="800100" lvl="1" indent="-342900">
              <a:buFont typeface="+mj-lt"/>
              <a:buAutoNum type="alphaLcPeriod"/>
            </a:pPr>
            <a:endParaRPr lang="en-US" sz="1600" dirty="0"/>
          </a:p>
        </p:txBody>
      </p:sp>
      <p:sp>
        <p:nvSpPr>
          <p:cNvPr id="7" name="Oval 6">
            <a:extLst>
              <a:ext uri="{FF2B5EF4-FFF2-40B4-BE49-F238E27FC236}">
                <a16:creationId xmlns:a16="http://schemas.microsoft.com/office/drawing/2014/main" id="{DBA74EAC-2689-44CE-86CB-57586575505A}"/>
              </a:ext>
            </a:extLst>
          </p:cNvPr>
          <p:cNvSpPr/>
          <p:nvPr/>
        </p:nvSpPr>
        <p:spPr>
          <a:xfrm>
            <a:off x="4572000" y="4677155"/>
            <a:ext cx="1981200" cy="533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A58E291-2CE0-496D-B10C-5A1F2EF9FC6D}"/>
              </a:ext>
            </a:extLst>
          </p:cNvPr>
          <p:cNvSpPr txBox="1"/>
          <p:nvPr/>
        </p:nvSpPr>
        <p:spPr>
          <a:xfrm>
            <a:off x="914400" y="6096000"/>
            <a:ext cx="7315200" cy="338554"/>
          </a:xfrm>
          <a:prstGeom prst="rect">
            <a:avLst/>
          </a:prstGeom>
          <a:noFill/>
        </p:spPr>
        <p:txBody>
          <a:bodyPr wrap="square" rtlCol="0">
            <a:spAutoFit/>
          </a:bodyPr>
          <a:lstStyle/>
          <a:p>
            <a:r>
              <a:rPr lang="en-US" sz="1600" b="1" dirty="0"/>
              <a:t>Source</a:t>
            </a:r>
            <a:r>
              <a:rPr lang="en-US" sz="1600" dirty="0">
                <a:solidFill>
                  <a:schemeClr val="tx1">
                    <a:lumMod val="50000"/>
                    <a:lumOff val="50000"/>
                  </a:schemeClr>
                </a:solidFill>
              </a:rPr>
              <a:t> : </a:t>
            </a:r>
            <a:r>
              <a:rPr lang="en-US" sz="1600" dirty="0">
                <a:hlinkClick r:id="rId3"/>
              </a:rPr>
              <a:t>http://www.deeplearningbook.org/contents/optimization.html</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2778521024"/>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85D60-A56F-4892-A6AE-8FD51B1CE899}"/>
              </a:ext>
            </a:extLst>
          </p:cNvPr>
          <p:cNvPicPr>
            <a:picLocks noChangeAspect="1"/>
          </p:cNvPicPr>
          <p:nvPr/>
        </p:nvPicPr>
        <p:blipFill>
          <a:blip r:embed="rId2"/>
          <a:stretch>
            <a:fillRect/>
          </a:stretch>
        </p:blipFill>
        <p:spPr>
          <a:xfrm>
            <a:off x="4795091" y="1568814"/>
            <a:ext cx="2906617" cy="2358471"/>
          </a:xfrm>
          <a:prstGeom prst="rect">
            <a:avLst/>
          </a:prstGeom>
        </p:spPr>
      </p:pic>
      <p:sp>
        <p:nvSpPr>
          <p:cNvPr id="5" name="TextBox 4">
            <a:extLst>
              <a:ext uri="{FF2B5EF4-FFF2-40B4-BE49-F238E27FC236}">
                <a16:creationId xmlns:a16="http://schemas.microsoft.com/office/drawing/2014/main" id="{90C06DA0-7B2B-49F3-B305-28317811101A}"/>
              </a:ext>
            </a:extLst>
          </p:cNvPr>
          <p:cNvSpPr txBox="1"/>
          <p:nvPr/>
        </p:nvSpPr>
        <p:spPr>
          <a:xfrm>
            <a:off x="6248399" y="1292423"/>
            <a:ext cx="990600" cy="307777"/>
          </a:xfrm>
          <a:prstGeom prst="rect">
            <a:avLst/>
          </a:prstGeom>
          <a:noFill/>
        </p:spPr>
        <p:txBody>
          <a:bodyPr wrap="square" rtlCol="0">
            <a:spAutoFit/>
          </a:bodyPr>
          <a:lstStyle/>
          <a:p>
            <a:r>
              <a:rPr lang="en-US" sz="1400" dirty="0" err="1"/>
              <a:t>RMSProp</a:t>
            </a:r>
            <a:endParaRPr lang="en-US" sz="1400" dirty="0"/>
          </a:p>
        </p:txBody>
      </p:sp>
      <p:sp>
        <p:nvSpPr>
          <p:cNvPr id="6" name="TextBox 5">
            <a:extLst>
              <a:ext uri="{FF2B5EF4-FFF2-40B4-BE49-F238E27FC236}">
                <a16:creationId xmlns:a16="http://schemas.microsoft.com/office/drawing/2014/main" id="{7914231C-1C4D-495E-8B97-2CEE77161F56}"/>
              </a:ext>
            </a:extLst>
          </p:cNvPr>
          <p:cNvSpPr txBox="1"/>
          <p:nvPr/>
        </p:nvSpPr>
        <p:spPr>
          <a:xfrm>
            <a:off x="2571974" y="3884595"/>
            <a:ext cx="990600" cy="307777"/>
          </a:xfrm>
          <a:prstGeom prst="rect">
            <a:avLst/>
          </a:prstGeom>
          <a:noFill/>
        </p:spPr>
        <p:txBody>
          <a:bodyPr wrap="square" rtlCol="0">
            <a:spAutoFit/>
          </a:bodyPr>
          <a:lstStyle/>
          <a:p>
            <a:r>
              <a:rPr lang="en-US" sz="1400" dirty="0"/>
              <a:t>Adam</a:t>
            </a:r>
          </a:p>
        </p:txBody>
      </p:sp>
      <p:pic>
        <p:nvPicPr>
          <p:cNvPr id="7" name="Picture 6">
            <a:extLst>
              <a:ext uri="{FF2B5EF4-FFF2-40B4-BE49-F238E27FC236}">
                <a16:creationId xmlns:a16="http://schemas.microsoft.com/office/drawing/2014/main" id="{9815BD32-825C-4D0A-AC4A-0AE3DF1DA817}"/>
              </a:ext>
            </a:extLst>
          </p:cNvPr>
          <p:cNvPicPr>
            <a:picLocks noChangeAspect="1"/>
          </p:cNvPicPr>
          <p:nvPr/>
        </p:nvPicPr>
        <p:blipFill>
          <a:blip r:embed="rId3"/>
          <a:stretch>
            <a:fillRect/>
          </a:stretch>
        </p:blipFill>
        <p:spPr>
          <a:xfrm>
            <a:off x="895574" y="4177868"/>
            <a:ext cx="2762026" cy="2222932"/>
          </a:xfrm>
          <a:prstGeom prst="rect">
            <a:avLst/>
          </a:prstGeom>
        </p:spPr>
      </p:pic>
      <p:pic>
        <p:nvPicPr>
          <p:cNvPr id="8" name="Picture 7">
            <a:extLst>
              <a:ext uri="{FF2B5EF4-FFF2-40B4-BE49-F238E27FC236}">
                <a16:creationId xmlns:a16="http://schemas.microsoft.com/office/drawing/2014/main" id="{3142F5F8-4282-472B-B078-D21F3102DB78}"/>
              </a:ext>
            </a:extLst>
          </p:cNvPr>
          <p:cNvPicPr>
            <a:picLocks noChangeAspect="1"/>
          </p:cNvPicPr>
          <p:nvPr/>
        </p:nvPicPr>
        <p:blipFill>
          <a:blip r:embed="rId4"/>
          <a:stretch>
            <a:fillRect/>
          </a:stretch>
        </p:blipFill>
        <p:spPr>
          <a:xfrm>
            <a:off x="705261" y="1568814"/>
            <a:ext cx="2906617" cy="2212296"/>
          </a:xfrm>
          <a:prstGeom prst="rect">
            <a:avLst/>
          </a:prstGeom>
        </p:spPr>
      </p:pic>
      <p:sp>
        <p:nvSpPr>
          <p:cNvPr id="9" name="TextBox 8">
            <a:extLst>
              <a:ext uri="{FF2B5EF4-FFF2-40B4-BE49-F238E27FC236}">
                <a16:creationId xmlns:a16="http://schemas.microsoft.com/office/drawing/2014/main" id="{619EE016-A441-44B2-A93E-44C422D00C29}"/>
              </a:ext>
            </a:extLst>
          </p:cNvPr>
          <p:cNvSpPr txBox="1"/>
          <p:nvPr/>
        </p:nvSpPr>
        <p:spPr>
          <a:xfrm>
            <a:off x="2121748" y="1295400"/>
            <a:ext cx="990600" cy="307777"/>
          </a:xfrm>
          <a:prstGeom prst="rect">
            <a:avLst/>
          </a:prstGeom>
          <a:noFill/>
        </p:spPr>
        <p:txBody>
          <a:bodyPr wrap="square" rtlCol="0">
            <a:spAutoFit/>
          </a:bodyPr>
          <a:lstStyle/>
          <a:p>
            <a:r>
              <a:rPr lang="en-US" sz="1400" dirty="0"/>
              <a:t>SGD</a:t>
            </a:r>
          </a:p>
        </p:txBody>
      </p:sp>
      <p:sp>
        <p:nvSpPr>
          <p:cNvPr id="10" name="TextBox 9">
            <a:extLst>
              <a:ext uri="{FF2B5EF4-FFF2-40B4-BE49-F238E27FC236}">
                <a16:creationId xmlns:a16="http://schemas.microsoft.com/office/drawing/2014/main" id="{C1798F8A-7EE0-44DA-BDDE-607979E906B9}"/>
              </a:ext>
            </a:extLst>
          </p:cNvPr>
          <p:cNvSpPr txBox="1"/>
          <p:nvPr/>
        </p:nvSpPr>
        <p:spPr>
          <a:xfrm>
            <a:off x="259379" y="941959"/>
            <a:ext cx="8382000" cy="381000"/>
          </a:xfrm>
          <a:prstGeom prst="rect">
            <a:avLst/>
          </a:prstGeom>
          <a:noFill/>
        </p:spPr>
        <p:txBody>
          <a:bodyPr wrap="square" rtlCol="0">
            <a:spAutoFit/>
          </a:bodyPr>
          <a:lstStyle/>
          <a:p>
            <a:r>
              <a:rPr lang="en-US" b="1" dirty="0"/>
              <a:t>Gradient Descent Optimization Algorithms</a:t>
            </a:r>
          </a:p>
        </p:txBody>
      </p:sp>
      <p:pic>
        <p:nvPicPr>
          <p:cNvPr id="11" name="Picture 10">
            <a:extLst>
              <a:ext uri="{FF2B5EF4-FFF2-40B4-BE49-F238E27FC236}">
                <a16:creationId xmlns:a16="http://schemas.microsoft.com/office/drawing/2014/main" id="{CD6A9A39-1E36-47A6-AD4E-56F463374EAF}"/>
              </a:ext>
            </a:extLst>
          </p:cNvPr>
          <p:cNvPicPr>
            <a:picLocks noChangeAspect="1"/>
          </p:cNvPicPr>
          <p:nvPr/>
        </p:nvPicPr>
        <p:blipFill>
          <a:blip r:embed="rId2"/>
          <a:stretch>
            <a:fillRect/>
          </a:stretch>
        </p:blipFill>
        <p:spPr>
          <a:xfrm>
            <a:off x="4795090" y="1680129"/>
            <a:ext cx="2906617" cy="2358471"/>
          </a:xfrm>
          <a:prstGeom prst="rect">
            <a:avLst/>
          </a:prstGeom>
        </p:spPr>
      </p:pic>
      <p:pic>
        <p:nvPicPr>
          <p:cNvPr id="12" name="Picture 11">
            <a:extLst>
              <a:ext uri="{FF2B5EF4-FFF2-40B4-BE49-F238E27FC236}">
                <a16:creationId xmlns:a16="http://schemas.microsoft.com/office/drawing/2014/main" id="{D878E710-2A22-4AF2-8847-E6307D735B85}"/>
              </a:ext>
            </a:extLst>
          </p:cNvPr>
          <p:cNvPicPr>
            <a:picLocks noChangeAspect="1"/>
          </p:cNvPicPr>
          <p:nvPr/>
        </p:nvPicPr>
        <p:blipFill>
          <a:blip r:embed="rId4"/>
          <a:stretch>
            <a:fillRect/>
          </a:stretch>
        </p:blipFill>
        <p:spPr>
          <a:xfrm>
            <a:off x="705260" y="1680129"/>
            <a:ext cx="2906617" cy="2212296"/>
          </a:xfrm>
          <a:prstGeom prst="rect">
            <a:avLst/>
          </a:prstGeom>
        </p:spPr>
      </p:pic>
      <p:sp>
        <p:nvSpPr>
          <p:cNvPr id="13" name="TextBox 12">
            <a:extLst>
              <a:ext uri="{FF2B5EF4-FFF2-40B4-BE49-F238E27FC236}">
                <a16:creationId xmlns:a16="http://schemas.microsoft.com/office/drawing/2014/main" id="{7169C88F-DFDE-442D-B06D-A4682CE87C0B}"/>
              </a:ext>
            </a:extLst>
          </p:cNvPr>
          <p:cNvSpPr txBox="1"/>
          <p:nvPr/>
        </p:nvSpPr>
        <p:spPr>
          <a:xfrm>
            <a:off x="3886200" y="4177868"/>
            <a:ext cx="4876800" cy="1846659"/>
          </a:xfrm>
          <a:prstGeom prst="rect">
            <a:avLst/>
          </a:prstGeom>
          <a:noFill/>
        </p:spPr>
        <p:txBody>
          <a:bodyPr wrap="square" rtlCol="0">
            <a:spAutoFit/>
          </a:bodyPr>
          <a:lstStyle/>
          <a:p>
            <a:r>
              <a:rPr lang="en-US" sz="1600" dirty="0"/>
              <a:t>Choosing the right optimization technique –</a:t>
            </a:r>
          </a:p>
          <a:p>
            <a:pPr marL="342900" indent="-342900">
              <a:buFont typeface="+mj-lt"/>
              <a:buAutoNum type="arabicPeriod"/>
            </a:pPr>
            <a:r>
              <a:rPr lang="en-US" sz="1400" dirty="0"/>
              <a:t>There is currently no consensus</a:t>
            </a:r>
          </a:p>
          <a:p>
            <a:pPr marL="342900" indent="-342900">
              <a:buFont typeface="+mj-lt"/>
              <a:buAutoNum type="arabicPeriod"/>
            </a:pPr>
            <a:r>
              <a:rPr lang="en-US" sz="1400" dirty="0"/>
              <a:t>Some empirical studies favor algorithms with adaptive learning rates but no single algorithm emerged as the best</a:t>
            </a:r>
          </a:p>
          <a:p>
            <a:pPr marL="342900" indent="-342900">
              <a:buFont typeface="+mj-lt"/>
              <a:buAutoNum type="arabicPeriod"/>
            </a:pPr>
            <a:r>
              <a:rPr lang="en-US" sz="1400" dirty="0"/>
              <a:t>Most popular ones – </a:t>
            </a:r>
            <a:r>
              <a:rPr lang="en-US" sz="1400" dirty="0" err="1"/>
              <a:t>RMSProp</a:t>
            </a:r>
            <a:r>
              <a:rPr lang="en-US" sz="1400" dirty="0"/>
              <a:t>, </a:t>
            </a:r>
            <a:r>
              <a:rPr lang="en-US" sz="1400" dirty="0" err="1"/>
              <a:t>RMSProp</a:t>
            </a:r>
            <a:r>
              <a:rPr lang="en-US" sz="1400" dirty="0"/>
              <a:t> with momentum , </a:t>
            </a:r>
            <a:r>
              <a:rPr lang="en-US" sz="1400" dirty="0" err="1"/>
              <a:t>AdaDelta</a:t>
            </a:r>
            <a:r>
              <a:rPr lang="en-US" sz="1400" dirty="0"/>
              <a:t>, Adam, SGD with momentum, SGD</a:t>
            </a:r>
          </a:p>
        </p:txBody>
      </p:sp>
    </p:spTree>
    <p:extLst>
      <p:ext uri="{BB962C8B-B14F-4D97-AF65-F5344CB8AC3E}">
        <p14:creationId xmlns:p14="http://schemas.microsoft.com/office/powerpoint/2010/main" val="2854152658"/>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3108543"/>
          </a:xfrm>
          <a:prstGeom prst="rect">
            <a:avLst/>
          </a:prstGeom>
          <a:noFill/>
        </p:spPr>
        <p:txBody>
          <a:bodyPr wrap="square" rtlCol="0">
            <a:spAutoFit/>
          </a:bodyPr>
          <a:lstStyle/>
          <a:p>
            <a:pPr marL="342900" indent="-342900">
              <a:buFont typeface="+mj-lt"/>
              <a:buAutoNum type="arabicPeriod"/>
            </a:pPr>
            <a:r>
              <a:rPr lang="en-US" sz="1400" dirty="0"/>
              <a:t>This concerns with the first set of weights that are assigned at the start of the training stage. These weights used to be randomly assigned in early days of DNN. </a:t>
            </a:r>
          </a:p>
          <a:p>
            <a:pPr marL="342900" indent="-342900">
              <a:buFont typeface="+mj-lt"/>
              <a:buAutoNum type="arabicPeriod"/>
            </a:pPr>
            <a:endParaRPr lang="en-US" sz="1400" dirty="0"/>
          </a:p>
          <a:p>
            <a:pPr marL="342900" indent="-342900">
              <a:buFont typeface="+mj-lt"/>
              <a:buAutoNum type="arabicPeriod"/>
            </a:pPr>
            <a:r>
              <a:rPr lang="en-US" sz="1400" dirty="0"/>
              <a:t>Weights were generated from a uniform random distribution. This means take all values between two extremes with equal probability. Though the weights are assigned randomly, they are expected to converge thru the learning process to optimal values</a:t>
            </a:r>
          </a:p>
          <a:p>
            <a:pPr marL="342900" indent="-342900">
              <a:buFont typeface="+mj-lt"/>
              <a:buAutoNum type="arabicPeriod"/>
            </a:pPr>
            <a:endParaRPr lang="en-US" sz="1400" dirty="0"/>
          </a:p>
          <a:p>
            <a:pPr marL="342900" indent="-342900">
              <a:buFont typeface="+mj-lt"/>
              <a:buAutoNum type="arabicPeriod"/>
            </a:pPr>
            <a:r>
              <a:rPr lang="en-US" sz="1400" dirty="0"/>
              <a:t>Normal initialization using normal distribution – also known as Gaussian distribution of random numbers. In this approach weights drawn randomly are likely to be from closer to the central value i.e. 0. 0 is most likely! The random values are replaced with optimal values through learning process</a:t>
            </a:r>
          </a:p>
          <a:p>
            <a:pPr marL="342900" indent="-342900">
              <a:buFont typeface="+mj-lt"/>
              <a:buAutoNum type="arabicPeriod"/>
            </a:pPr>
            <a:endParaRPr lang="en-US" sz="1400" dirty="0"/>
          </a:p>
          <a:p>
            <a:pPr marL="342900" indent="-342900">
              <a:buFont typeface="+mj-lt"/>
              <a:buAutoNum type="arabicPeriod"/>
            </a:pPr>
            <a:r>
              <a:rPr lang="en-US" sz="1400" dirty="0"/>
              <a:t>Three well researched strategies for initial weight selection include </a:t>
            </a:r>
            <a:r>
              <a:rPr lang="en-US" sz="1400" dirty="0" err="1"/>
              <a:t>LeCun</a:t>
            </a:r>
            <a:r>
              <a:rPr lang="en-US" sz="1400" dirty="0"/>
              <a:t> uniform, </a:t>
            </a:r>
            <a:r>
              <a:rPr lang="en-US" sz="1400" dirty="0" err="1"/>
              <a:t>Glorot</a:t>
            </a:r>
            <a:r>
              <a:rPr lang="en-US" sz="1400" dirty="0"/>
              <a:t> (</a:t>
            </a:r>
            <a:r>
              <a:rPr lang="en-US" sz="1400" dirty="0" err="1"/>
              <a:t>a.k.a</a:t>
            </a:r>
            <a:r>
              <a:rPr lang="en-US" sz="1400" dirty="0"/>
              <a:t> Xavier) uniform, He uniform algorithms to draw from uniform distribution and similarly normal distribution i.e. </a:t>
            </a:r>
            <a:r>
              <a:rPr lang="en-US" sz="1400" dirty="0" err="1"/>
              <a:t>LeCun</a:t>
            </a:r>
            <a:r>
              <a:rPr lang="en-US" sz="1400" dirty="0"/>
              <a:t> Normal, </a:t>
            </a:r>
            <a:r>
              <a:rPr lang="en-US" sz="1400" dirty="0" err="1"/>
              <a:t>Golrot</a:t>
            </a:r>
            <a:r>
              <a:rPr lang="en-US" sz="1400" dirty="0"/>
              <a:t> Normal, He Normal</a:t>
            </a:r>
          </a:p>
        </p:txBody>
      </p:sp>
      <p:sp>
        <p:nvSpPr>
          <p:cNvPr id="4" name="TextBox 3">
            <a:extLst>
              <a:ext uri="{FF2B5EF4-FFF2-40B4-BE49-F238E27FC236}">
                <a16:creationId xmlns:a16="http://schemas.microsoft.com/office/drawing/2014/main" id="{A3CE7A89-7719-4CF2-BB1E-BE71F3160D30}"/>
              </a:ext>
            </a:extLst>
          </p:cNvPr>
          <p:cNvSpPr txBox="1"/>
          <p:nvPr/>
        </p:nvSpPr>
        <p:spPr>
          <a:xfrm>
            <a:off x="678479" y="5715000"/>
            <a:ext cx="7543800" cy="707886"/>
          </a:xfrm>
          <a:prstGeom prst="rect">
            <a:avLst/>
          </a:prstGeom>
          <a:noFill/>
        </p:spPr>
        <p:txBody>
          <a:bodyPr wrap="square" rtlCol="0">
            <a:spAutoFit/>
          </a:bodyPr>
          <a:lstStyle/>
          <a:p>
            <a:r>
              <a:rPr lang="en-US" sz="1600" dirty="0"/>
              <a:t>Ref: </a:t>
            </a:r>
          </a:p>
          <a:p>
            <a:r>
              <a:rPr lang="en-US" sz="1200" dirty="0">
                <a:hlinkClick r:id="rId3"/>
              </a:rPr>
              <a:t>https://keras.io/initializers/</a:t>
            </a:r>
            <a:endParaRPr lang="en-US" sz="1200" dirty="0"/>
          </a:p>
          <a:p>
            <a:r>
              <a:rPr lang="en-US" sz="1200" dirty="0">
                <a:hlinkClick r:id="rId4"/>
              </a:rPr>
              <a:t>https://towardsdatascience.com/hyper-parameters-in-action-part-ii-weight-initializers-35aee1a28404</a:t>
            </a:r>
            <a:endParaRPr lang="en-US" sz="1200" dirty="0"/>
          </a:p>
        </p:txBody>
      </p:sp>
    </p:spTree>
    <p:extLst>
      <p:ext uri="{BB962C8B-B14F-4D97-AF65-F5344CB8AC3E}">
        <p14:creationId xmlns:p14="http://schemas.microsoft.com/office/powerpoint/2010/main" val="1048275382"/>
      </p:ext>
    </p:extLst>
  </p:cSld>
  <p:clrMapOvr>
    <a:masterClrMapping/>
  </p:clrMapOvr>
  <p:transition spd="med">
    <p:wipe di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4401205"/>
          </a:xfrm>
          <a:prstGeom prst="rect">
            <a:avLst/>
          </a:prstGeom>
          <a:noFill/>
        </p:spPr>
        <p:txBody>
          <a:bodyPr wrap="square" rtlCol="0">
            <a:spAutoFit/>
          </a:bodyPr>
          <a:lstStyle/>
          <a:p>
            <a:pPr marL="342900" indent="-342900">
              <a:buFont typeface="+mj-lt"/>
              <a:buAutoNum type="arabicPeriod"/>
            </a:pPr>
            <a:r>
              <a:rPr lang="en-US" sz="1400" dirty="0"/>
              <a:t>It was empirically observed that DNN often suffered from unstable gradients, suddenly grow too big (the hardware registers unable to hold leading to “Nan”, or the gradients become close to 0 or even 0) </a:t>
            </a:r>
          </a:p>
          <a:p>
            <a:pPr marL="342900" indent="-342900">
              <a:buFont typeface="+mj-lt"/>
              <a:buAutoNum type="arabicPeriod"/>
            </a:pPr>
            <a:endParaRPr lang="en-US" sz="1400" dirty="0"/>
          </a:p>
          <a:p>
            <a:pPr marL="342900" indent="-342900">
              <a:buFont typeface="+mj-lt"/>
              <a:buAutoNum type="arabicPeriod"/>
            </a:pPr>
            <a:r>
              <a:rPr lang="en-US" sz="1400" dirty="0"/>
              <a:t>This behavior of the DNN made them difficult to train and DNN was almost abandoned. In 2010 Xavier </a:t>
            </a:r>
            <a:r>
              <a:rPr lang="en-US" sz="1400" dirty="0" err="1"/>
              <a:t>Glorot</a:t>
            </a:r>
            <a:r>
              <a:rPr lang="en-US" sz="1400" dirty="0"/>
              <a:t> and </a:t>
            </a:r>
            <a:r>
              <a:rPr lang="en-US" sz="1400" dirty="0" err="1"/>
              <a:t>Yoshua</a:t>
            </a:r>
            <a:r>
              <a:rPr lang="en-US" sz="1400" dirty="0"/>
              <a:t> </a:t>
            </a:r>
            <a:r>
              <a:rPr lang="en-US" sz="1400" dirty="0" err="1"/>
              <a:t>Bengio</a:t>
            </a:r>
            <a:r>
              <a:rPr lang="en-US" sz="1400" dirty="0"/>
              <a:t> published a paper explaining the reason behind these problems. </a:t>
            </a:r>
            <a:r>
              <a:rPr lang="en-US" sz="1400" dirty="0">
                <a:hlinkClick r:id="rId3"/>
              </a:rPr>
              <a:t>http://proceedings.mlr.press/v9/glorot10a/glorot10a.pdf</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They suspected the popular non-linear activation function (Sigmoid) and Tanh combined with the random weight initialization using normal distribution centered at 0 with standard deviation of 1.</a:t>
            </a:r>
          </a:p>
          <a:p>
            <a:pPr marL="342900" indent="-342900">
              <a:buFont typeface="+mj-lt"/>
              <a:buAutoNum type="arabicPeriod"/>
            </a:pPr>
            <a:endParaRPr lang="en-US" sz="1400" dirty="0"/>
          </a:p>
          <a:p>
            <a:pPr marL="342900" indent="-342900">
              <a:buFont typeface="+mj-lt"/>
              <a:buAutoNum type="arabicPeriod"/>
            </a:pPr>
            <a:r>
              <a:rPr lang="en-US" sz="1400" dirty="0"/>
              <a:t>They showed that under this approach the variance of the output of a hidden layer becomes greater and greater than the variance of the input of that layer. Going forward in the network the variance keeps increasing </a:t>
            </a:r>
          </a:p>
          <a:p>
            <a:pPr marL="342900" indent="-342900">
              <a:buFont typeface="+mj-lt"/>
              <a:buAutoNum type="arabicPeriod"/>
            </a:pPr>
            <a:endParaRPr lang="en-US" sz="1400" dirty="0"/>
          </a:p>
          <a:p>
            <a:pPr marL="342900" indent="-342900">
              <a:buFont typeface="+mj-lt"/>
              <a:buAutoNum type="arabicPeriod"/>
            </a:pPr>
            <a:r>
              <a:rPr lang="en-US" sz="1400" dirty="0"/>
              <a:t>The activation functions in the last few layers / top layers saturate i.e. reach the flat regions of their sigmoid functions given the magnitude of the inputs</a:t>
            </a:r>
          </a:p>
          <a:p>
            <a:pPr marL="342900" indent="-342900">
              <a:buFont typeface="+mj-lt"/>
              <a:buAutoNum type="arabicPeriod"/>
            </a:pPr>
            <a:endParaRPr lang="en-US" sz="1400" dirty="0"/>
          </a:p>
          <a:p>
            <a:pPr marL="342900" indent="-342900">
              <a:buFont typeface="+mj-lt"/>
              <a:buAutoNum type="arabicPeriod"/>
            </a:pPr>
            <a:r>
              <a:rPr lang="en-US" sz="1400" dirty="0"/>
              <a:t>As a result, when the back propagation kicks in, the error gradients in the top layers are small and when these small error gradients are propagated back, they tend to become smaller and smaller!</a:t>
            </a:r>
          </a:p>
        </p:txBody>
      </p:sp>
    </p:spTree>
    <p:extLst>
      <p:ext uri="{BB962C8B-B14F-4D97-AF65-F5344CB8AC3E}">
        <p14:creationId xmlns:p14="http://schemas.microsoft.com/office/powerpoint/2010/main" val="3514400014"/>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EAF01-EC48-4F56-A0BE-4DCE925E3A93}"/>
              </a:ext>
            </a:extLst>
          </p:cNvPr>
          <p:cNvSpPr txBox="1"/>
          <p:nvPr/>
        </p:nvSpPr>
        <p:spPr>
          <a:xfrm>
            <a:off x="259379" y="941959"/>
            <a:ext cx="8382000" cy="381000"/>
          </a:xfrm>
          <a:prstGeom prst="rect">
            <a:avLst/>
          </a:prstGeom>
          <a:noFill/>
        </p:spPr>
        <p:txBody>
          <a:bodyPr wrap="square" rtlCol="0">
            <a:spAutoFit/>
          </a:bodyPr>
          <a:lstStyle/>
          <a:p>
            <a:r>
              <a:rPr lang="en-US" b="1" dirty="0"/>
              <a:t>Capacity / Underfitting / Overfitting</a:t>
            </a:r>
          </a:p>
        </p:txBody>
      </p:sp>
      <p:sp>
        <p:nvSpPr>
          <p:cNvPr id="3" name="TextBox 2">
            <a:extLst>
              <a:ext uri="{FF2B5EF4-FFF2-40B4-BE49-F238E27FC236}">
                <a16:creationId xmlns:a16="http://schemas.microsoft.com/office/drawing/2014/main" id="{5F6B3878-BDD9-4CFC-B56D-E8EC7D6D5569}"/>
              </a:ext>
            </a:extLst>
          </p:cNvPr>
          <p:cNvSpPr txBox="1"/>
          <p:nvPr/>
        </p:nvSpPr>
        <p:spPr>
          <a:xfrm>
            <a:off x="215425" y="1397886"/>
            <a:ext cx="8382000" cy="3600986"/>
          </a:xfrm>
          <a:prstGeom prst="rect">
            <a:avLst/>
          </a:prstGeom>
          <a:noFill/>
        </p:spPr>
        <p:txBody>
          <a:bodyPr wrap="square" rtlCol="0">
            <a:spAutoFit/>
          </a:bodyPr>
          <a:lstStyle/>
          <a:p>
            <a:pPr marL="342900" indent="-342900">
              <a:buFont typeface="+mj-lt"/>
              <a:buAutoNum type="arabicPeriod"/>
            </a:pPr>
            <a:endParaRPr lang="en-US" sz="1400" dirty="0">
              <a:solidFill>
                <a:srgbClr val="000000"/>
              </a:solidFill>
              <a:latin typeface="Roboto" panose="02000000000000000000" pitchFamily="2" charset="0"/>
            </a:endParaRPr>
          </a:p>
          <a:p>
            <a:pPr marL="342900" indent="-342900">
              <a:buFont typeface="+mj-lt"/>
              <a:buAutoNum type="arabicPeriod"/>
            </a:pPr>
            <a:r>
              <a:rPr lang="en-US" dirty="0"/>
              <a:t>Informally, a model’s capacity is its ability to fit a wide variety of functions. It is the ability to express any kind of relation between the independent and target variables</a:t>
            </a:r>
          </a:p>
          <a:p>
            <a:pPr marL="342900" indent="-342900">
              <a:buFont typeface="+mj-lt"/>
              <a:buAutoNum type="arabicPeriod"/>
            </a:pPr>
            <a:endParaRPr lang="en-US" dirty="0"/>
          </a:p>
          <a:p>
            <a:pPr marL="342900" indent="-342900">
              <a:buFont typeface="+mj-lt"/>
              <a:buAutoNum type="arabicPeriod"/>
            </a:pPr>
            <a:r>
              <a:rPr lang="en-US" dirty="0"/>
              <a:t>Models with low capacity may struggle to fit the training set. Models with high capacity can overfit by memorizing properties of the training set that is of no use in test data</a:t>
            </a:r>
          </a:p>
          <a:p>
            <a:pPr marL="342900" indent="-342900">
              <a:buFont typeface="+mj-lt"/>
              <a:buAutoNum type="arabicPeriod"/>
            </a:pPr>
            <a:endParaRPr lang="en-US" dirty="0"/>
          </a:p>
          <a:p>
            <a:pPr marL="342900" indent="-342900">
              <a:buFont typeface="+mj-lt"/>
              <a:buAutoNum type="arabicPeriod"/>
            </a:pPr>
            <a:r>
              <a:rPr lang="en-US" dirty="0"/>
              <a:t>ML algorithms will generally perform best when their capacity is appropriate for the true complexity of the task they need to perform and the amount of training data they are provided with. </a:t>
            </a:r>
          </a:p>
          <a:p>
            <a:pPr marL="342900" indent="-342900">
              <a:buFont typeface="+mj-lt"/>
              <a:buAutoNum type="arabicPeriod"/>
            </a:pPr>
            <a:endParaRPr lang="en-US" sz="1600" dirty="0"/>
          </a:p>
        </p:txBody>
      </p:sp>
    </p:spTree>
    <p:extLst>
      <p:ext uri="{BB962C8B-B14F-4D97-AF65-F5344CB8AC3E}">
        <p14:creationId xmlns:p14="http://schemas.microsoft.com/office/powerpoint/2010/main" val="3335082764"/>
      </p:ext>
    </p:extLst>
  </p:cSld>
  <p:clrMapOvr>
    <a:masterClrMapping/>
  </p:clrMapOvr>
  <p:transition spd="med">
    <p:wipe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397886"/>
            <a:ext cx="8469908" cy="738664"/>
          </a:xfrm>
          <a:prstGeom prst="rect">
            <a:avLst/>
          </a:prstGeom>
          <a:noFill/>
        </p:spPr>
        <p:txBody>
          <a:bodyPr wrap="square" rtlCol="0">
            <a:spAutoFit/>
          </a:bodyPr>
          <a:lstStyle/>
          <a:p>
            <a:pPr marL="342900" indent="-342900">
              <a:buFont typeface="+mj-lt"/>
              <a:buAutoNum type="arabicPeriod"/>
            </a:pPr>
            <a:r>
              <a:rPr lang="en-US" sz="1400" dirty="0"/>
              <a:t>In each subsequent layer the activation function (Sigmoid) is reaching saturation point i.e. the inputs are becoming large in magnitude (due to increase in variance) leading the output close to a constant 0 or 1 (regions of very tiny gradients </a:t>
            </a:r>
            <a:r>
              <a:rPr lang="en-US" sz="1400" dirty="0" err="1"/>
              <a:t>i.e</a:t>
            </a:r>
            <a:r>
              <a:rPr lang="en-US" sz="1400" dirty="0"/>
              <a:t> </a:t>
            </a:r>
            <a:r>
              <a:rPr lang="en-US" sz="1400" dirty="0" err="1"/>
              <a:t>dy</a:t>
            </a:r>
            <a:r>
              <a:rPr lang="en-US" sz="1400" dirty="0"/>
              <a:t>/dx is almost 0)</a:t>
            </a:r>
          </a:p>
        </p:txBody>
      </p:sp>
      <p:pic>
        <p:nvPicPr>
          <p:cNvPr id="4" name="Picture 3">
            <a:extLst>
              <a:ext uri="{FF2B5EF4-FFF2-40B4-BE49-F238E27FC236}">
                <a16:creationId xmlns:a16="http://schemas.microsoft.com/office/drawing/2014/main" id="{EF6016C2-E6FE-404A-BDBF-7FDE02A2AC2F}"/>
              </a:ext>
            </a:extLst>
          </p:cNvPr>
          <p:cNvPicPr>
            <a:picLocks noChangeAspect="1"/>
          </p:cNvPicPr>
          <p:nvPr/>
        </p:nvPicPr>
        <p:blipFill>
          <a:blip r:embed="rId3"/>
          <a:stretch>
            <a:fillRect/>
          </a:stretch>
        </p:blipFill>
        <p:spPr>
          <a:xfrm>
            <a:off x="1195387" y="2243137"/>
            <a:ext cx="6753225" cy="2371725"/>
          </a:xfrm>
          <a:prstGeom prst="rect">
            <a:avLst/>
          </a:prstGeom>
        </p:spPr>
      </p:pic>
      <p:grpSp>
        <p:nvGrpSpPr>
          <p:cNvPr id="70" name="Group 69">
            <a:extLst>
              <a:ext uri="{FF2B5EF4-FFF2-40B4-BE49-F238E27FC236}">
                <a16:creationId xmlns:a16="http://schemas.microsoft.com/office/drawing/2014/main" id="{5DC74873-C9D5-4148-8224-7E6FA94E557B}"/>
              </a:ext>
            </a:extLst>
          </p:cNvPr>
          <p:cNvGrpSpPr/>
          <p:nvPr/>
        </p:nvGrpSpPr>
        <p:grpSpPr>
          <a:xfrm>
            <a:off x="228600" y="4618056"/>
            <a:ext cx="8229600" cy="1708689"/>
            <a:chOff x="228600" y="4618056"/>
            <a:chExt cx="8229600" cy="1708689"/>
          </a:xfrm>
        </p:grpSpPr>
        <p:grpSp>
          <p:nvGrpSpPr>
            <p:cNvPr id="21" name="Group 20">
              <a:extLst>
                <a:ext uri="{FF2B5EF4-FFF2-40B4-BE49-F238E27FC236}">
                  <a16:creationId xmlns:a16="http://schemas.microsoft.com/office/drawing/2014/main" id="{9A099589-95D5-4C64-9587-B388820C85C9}"/>
                </a:ext>
              </a:extLst>
            </p:cNvPr>
            <p:cNvGrpSpPr/>
            <p:nvPr/>
          </p:nvGrpSpPr>
          <p:grpSpPr>
            <a:xfrm>
              <a:off x="685800" y="5715000"/>
              <a:ext cx="7772400" cy="611745"/>
              <a:chOff x="1195387" y="5715000"/>
              <a:chExt cx="6705600" cy="611745"/>
            </a:xfrm>
          </p:grpSpPr>
          <p:grpSp>
            <p:nvGrpSpPr>
              <p:cNvPr id="14" name="Group 13">
                <a:extLst>
                  <a:ext uri="{FF2B5EF4-FFF2-40B4-BE49-F238E27FC236}">
                    <a16:creationId xmlns:a16="http://schemas.microsoft.com/office/drawing/2014/main" id="{F789A10D-7303-4C4C-AB0E-AE1C7354BE40}"/>
                  </a:ext>
                </a:extLst>
              </p:cNvPr>
              <p:cNvGrpSpPr/>
              <p:nvPr/>
            </p:nvGrpSpPr>
            <p:grpSpPr>
              <a:xfrm>
                <a:off x="1195387" y="5715000"/>
                <a:ext cx="1066800" cy="610762"/>
                <a:chOff x="609600" y="5028031"/>
                <a:chExt cx="1524000" cy="458369"/>
              </a:xfrm>
            </p:grpSpPr>
            <p:cxnSp>
              <p:nvCxnSpPr>
                <p:cNvPr id="6" name="Straight Connector 5">
                  <a:extLst>
                    <a:ext uri="{FF2B5EF4-FFF2-40B4-BE49-F238E27FC236}">
                      <a16:creationId xmlns:a16="http://schemas.microsoft.com/office/drawing/2014/main" id="{74E10F2C-76A6-4651-9C16-AA4C1F72EBF6}"/>
                    </a:ext>
                  </a:extLst>
                </p:cNvPr>
                <p:cNvCxnSpPr/>
                <p:nvPr/>
              </p:nvCxnSpPr>
              <p:spPr>
                <a:xfrm>
                  <a:off x="609600" y="5486400"/>
                  <a:ext cx="1524000" cy="0"/>
                </a:xfrm>
                <a:prstGeom prst="line">
                  <a:avLst/>
                </a:prstGeom>
                <a:ln w="12700"/>
              </p:spPr>
              <p:style>
                <a:lnRef idx="2">
                  <a:schemeClr val="dk1"/>
                </a:lnRef>
                <a:fillRef idx="0">
                  <a:schemeClr val="dk1"/>
                </a:fillRef>
                <a:effectRef idx="1">
                  <a:schemeClr val="dk1"/>
                </a:effectRef>
                <a:fontRef idx="minor">
                  <a:schemeClr val="tx1"/>
                </a:fontRef>
              </p:style>
            </p:cxnSp>
            <p:sp>
              <p:nvSpPr>
                <p:cNvPr id="7" name="Freeform: Shape 6">
                  <a:extLst>
                    <a:ext uri="{FF2B5EF4-FFF2-40B4-BE49-F238E27FC236}">
                      <a16:creationId xmlns:a16="http://schemas.microsoft.com/office/drawing/2014/main" id="{D4299E32-55B5-49CB-9AEE-209B2B6F56B7}"/>
                    </a:ext>
                  </a:extLst>
                </p:cNvPr>
                <p:cNvSpPr/>
                <p:nvPr/>
              </p:nvSpPr>
              <p:spPr>
                <a:xfrm>
                  <a:off x="1024932" y="5028031"/>
                  <a:ext cx="693336" cy="432083"/>
                </a:xfrm>
                <a:custGeom>
                  <a:avLst/>
                  <a:gdLst>
                    <a:gd name="connsiteX0" fmla="*/ 0 w 693336"/>
                    <a:gd name="connsiteY0" fmla="*/ 432083 h 432083"/>
                    <a:gd name="connsiteX1" fmla="*/ 411983 w 693336"/>
                    <a:gd name="connsiteY1" fmla="*/ 4 h 432083"/>
                    <a:gd name="connsiteX2" fmla="*/ 693336 w 693336"/>
                    <a:gd name="connsiteY2" fmla="*/ 422035 h 432083"/>
                    <a:gd name="connsiteX3" fmla="*/ 693336 w 693336"/>
                    <a:gd name="connsiteY3" fmla="*/ 422035 h 432083"/>
                  </a:gdLst>
                  <a:ahLst/>
                  <a:cxnLst>
                    <a:cxn ang="0">
                      <a:pos x="connsiteX0" y="connsiteY0"/>
                    </a:cxn>
                    <a:cxn ang="0">
                      <a:pos x="connsiteX1" y="connsiteY1"/>
                    </a:cxn>
                    <a:cxn ang="0">
                      <a:pos x="connsiteX2" y="connsiteY2"/>
                    </a:cxn>
                    <a:cxn ang="0">
                      <a:pos x="connsiteX3" y="connsiteY3"/>
                    </a:cxn>
                  </a:cxnLst>
                  <a:rect l="l" t="t" r="r" b="b"/>
                  <a:pathLst>
                    <a:path w="693336" h="432083">
                      <a:moveTo>
                        <a:pt x="0" y="432083"/>
                      </a:moveTo>
                      <a:cubicBezTo>
                        <a:pt x="148213" y="216881"/>
                        <a:pt x="296427" y="1679"/>
                        <a:pt x="411983" y="4"/>
                      </a:cubicBezTo>
                      <a:cubicBezTo>
                        <a:pt x="527539" y="-1671"/>
                        <a:pt x="693336" y="422035"/>
                        <a:pt x="693336" y="422035"/>
                      </a:cubicBezTo>
                      <a:lnTo>
                        <a:pt x="693336" y="422035"/>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8B95D8D-D803-4FB2-B9BC-C995E0D37508}"/>
                  </a:ext>
                </a:extLst>
              </p:cNvPr>
              <p:cNvGrpSpPr/>
              <p:nvPr/>
            </p:nvGrpSpPr>
            <p:grpSpPr>
              <a:xfrm>
                <a:off x="2643187" y="5751043"/>
                <a:ext cx="1066800" cy="575702"/>
                <a:chOff x="2895600" y="5019657"/>
                <a:chExt cx="1524000" cy="458369"/>
              </a:xfrm>
            </p:grpSpPr>
            <p:cxnSp>
              <p:nvCxnSpPr>
                <p:cNvPr id="8" name="Straight Connector 7">
                  <a:extLst>
                    <a:ext uri="{FF2B5EF4-FFF2-40B4-BE49-F238E27FC236}">
                      <a16:creationId xmlns:a16="http://schemas.microsoft.com/office/drawing/2014/main" id="{48E50811-B2F7-4877-BC9F-6A8AAC5D49B2}"/>
                    </a:ext>
                  </a:extLst>
                </p:cNvPr>
                <p:cNvCxnSpPr>
                  <a:cxnSpLocks/>
                </p:cNvCxnSpPr>
                <p:nvPr/>
              </p:nvCxnSpPr>
              <p:spPr>
                <a:xfrm>
                  <a:off x="2895600" y="5478026"/>
                  <a:ext cx="1524000" cy="0"/>
                </a:xfrm>
                <a:prstGeom prst="line">
                  <a:avLst/>
                </a:prstGeom>
                <a:ln w="12700"/>
              </p:spPr>
              <p:style>
                <a:lnRef idx="2">
                  <a:schemeClr val="dk1"/>
                </a:lnRef>
                <a:fillRef idx="0">
                  <a:schemeClr val="dk1"/>
                </a:fillRef>
                <a:effectRef idx="1">
                  <a:schemeClr val="dk1"/>
                </a:effectRef>
                <a:fontRef idx="minor">
                  <a:schemeClr val="tx1"/>
                </a:fontRef>
              </p:style>
            </p:cxnSp>
            <p:sp>
              <p:nvSpPr>
                <p:cNvPr id="9" name="Freeform: Shape 8">
                  <a:extLst>
                    <a:ext uri="{FF2B5EF4-FFF2-40B4-BE49-F238E27FC236}">
                      <a16:creationId xmlns:a16="http://schemas.microsoft.com/office/drawing/2014/main" id="{02884E8E-4172-4C7F-8A49-4AB4577D10CE}"/>
                    </a:ext>
                  </a:extLst>
                </p:cNvPr>
                <p:cNvSpPr/>
                <p:nvPr/>
              </p:nvSpPr>
              <p:spPr>
                <a:xfrm>
                  <a:off x="3200400" y="5019657"/>
                  <a:ext cx="990600" cy="432083"/>
                </a:xfrm>
                <a:custGeom>
                  <a:avLst/>
                  <a:gdLst>
                    <a:gd name="connsiteX0" fmla="*/ 0 w 693336"/>
                    <a:gd name="connsiteY0" fmla="*/ 432083 h 432083"/>
                    <a:gd name="connsiteX1" fmla="*/ 411983 w 693336"/>
                    <a:gd name="connsiteY1" fmla="*/ 4 h 432083"/>
                    <a:gd name="connsiteX2" fmla="*/ 693336 w 693336"/>
                    <a:gd name="connsiteY2" fmla="*/ 422035 h 432083"/>
                    <a:gd name="connsiteX3" fmla="*/ 693336 w 693336"/>
                    <a:gd name="connsiteY3" fmla="*/ 422035 h 432083"/>
                  </a:gdLst>
                  <a:ahLst/>
                  <a:cxnLst>
                    <a:cxn ang="0">
                      <a:pos x="connsiteX0" y="connsiteY0"/>
                    </a:cxn>
                    <a:cxn ang="0">
                      <a:pos x="connsiteX1" y="connsiteY1"/>
                    </a:cxn>
                    <a:cxn ang="0">
                      <a:pos x="connsiteX2" y="connsiteY2"/>
                    </a:cxn>
                    <a:cxn ang="0">
                      <a:pos x="connsiteX3" y="connsiteY3"/>
                    </a:cxn>
                  </a:cxnLst>
                  <a:rect l="l" t="t" r="r" b="b"/>
                  <a:pathLst>
                    <a:path w="693336" h="432083">
                      <a:moveTo>
                        <a:pt x="0" y="432083"/>
                      </a:moveTo>
                      <a:cubicBezTo>
                        <a:pt x="148213" y="216881"/>
                        <a:pt x="296427" y="1679"/>
                        <a:pt x="411983" y="4"/>
                      </a:cubicBezTo>
                      <a:cubicBezTo>
                        <a:pt x="527539" y="-1671"/>
                        <a:pt x="693336" y="422035"/>
                        <a:pt x="693336" y="422035"/>
                      </a:cubicBezTo>
                      <a:lnTo>
                        <a:pt x="693336" y="422035"/>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87EDA79-0775-416A-9B20-BEA3FB4AA1C1}"/>
                  </a:ext>
                </a:extLst>
              </p:cNvPr>
              <p:cNvGrpSpPr/>
              <p:nvPr/>
            </p:nvGrpSpPr>
            <p:grpSpPr>
              <a:xfrm>
                <a:off x="4090987" y="5868376"/>
                <a:ext cx="1524000" cy="458369"/>
                <a:chOff x="4724400" y="5028031"/>
                <a:chExt cx="1524000" cy="458369"/>
              </a:xfrm>
            </p:grpSpPr>
            <p:cxnSp>
              <p:nvCxnSpPr>
                <p:cNvPr id="11" name="Straight Connector 10">
                  <a:extLst>
                    <a:ext uri="{FF2B5EF4-FFF2-40B4-BE49-F238E27FC236}">
                      <a16:creationId xmlns:a16="http://schemas.microsoft.com/office/drawing/2014/main" id="{A78C92D7-9F01-4E31-992B-3D7BD4D7532A}"/>
                    </a:ext>
                  </a:extLst>
                </p:cNvPr>
                <p:cNvCxnSpPr>
                  <a:cxnSpLocks/>
                </p:cNvCxnSpPr>
                <p:nvPr/>
              </p:nvCxnSpPr>
              <p:spPr>
                <a:xfrm>
                  <a:off x="4724400" y="5486400"/>
                  <a:ext cx="1524000" cy="0"/>
                </a:xfrm>
                <a:prstGeom prst="line">
                  <a:avLst/>
                </a:prstGeom>
                <a:ln w="12700"/>
              </p:spPr>
              <p:style>
                <a:lnRef idx="2">
                  <a:schemeClr val="dk1"/>
                </a:lnRef>
                <a:fillRef idx="0">
                  <a:schemeClr val="dk1"/>
                </a:fillRef>
                <a:effectRef idx="1">
                  <a:schemeClr val="dk1"/>
                </a:effectRef>
                <a:fontRef idx="minor">
                  <a:schemeClr val="tx1"/>
                </a:fontRef>
              </p:style>
            </p:cxnSp>
            <p:sp>
              <p:nvSpPr>
                <p:cNvPr id="12" name="Freeform: Shape 11">
                  <a:extLst>
                    <a:ext uri="{FF2B5EF4-FFF2-40B4-BE49-F238E27FC236}">
                      <a16:creationId xmlns:a16="http://schemas.microsoft.com/office/drawing/2014/main" id="{C657B8CF-EA0B-4307-BBBD-BE3B3BBD42CD}"/>
                    </a:ext>
                  </a:extLst>
                </p:cNvPr>
                <p:cNvSpPr/>
                <p:nvPr/>
              </p:nvSpPr>
              <p:spPr>
                <a:xfrm>
                  <a:off x="4876800" y="5028031"/>
                  <a:ext cx="1295400" cy="432083"/>
                </a:xfrm>
                <a:custGeom>
                  <a:avLst/>
                  <a:gdLst>
                    <a:gd name="connsiteX0" fmla="*/ 0 w 693336"/>
                    <a:gd name="connsiteY0" fmla="*/ 432083 h 432083"/>
                    <a:gd name="connsiteX1" fmla="*/ 411983 w 693336"/>
                    <a:gd name="connsiteY1" fmla="*/ 4 h 432083"/>
                    <a:gd name="connsiteX2" fmla="*/ 693336 w 693336"/>
                    <a:gd name="connsiteY2" fmla="*/ 422035 h 432083"/>
                    <a:gd name="connsiteX3" fmla="*/ 693336 w 693336"/>
                    <a:gd name="connsiteY3" fmla="*/ 422035 h 432083"/>
                  </a:gdLst>
                  <a:ahLst/>
                  <a:cxnLst>
                    <a:cxn ang="0">
                      <a:pos x="connsiteX0" y="connsiteY0"/>
                    </a:cxn>
                    <a:cxn ang="0">
                      <a:pos x="connsiteX1" y="connsiteY1"/>
                    </a:cxn>
                    <a:cxn ang="0">
                      <a:pos x="connsiteX2" y="connsiteY2"/>
                    </a:cxn>
                    <a:cxn ang="0">
                      <a:pos x="connsiteX3" y="connsiteY3"/>
                    </a:cxn>
                  </a:cxnLst>
                  <a:rect l="l" t="t" r="r" b="b"/>
                  <a:pathLst>
                    <a:path w="693336" h="432083">
                      <a:moveTo>
                        <a:pt x="0" y="432083"/>
                      </a:moveTo>
                      <a:cubicBezTo>
                        <a:pt x="148213" y="216881"/>
                        <a:pt x="296427" y="1679"/>
                        <a:pt x="411983" y="4"/>
                      </a:cubicBezTo>
                      <a:cubicBezTo>
                        <a:pt x="527539" y="-1671"/>
                        <a:pt x="693336" y="422035"/>
                        <a:pt x="693336" y="422035"/>
                      </a:cubicBezTo>
                      <a:lnTo>
                        <a:pt x="693336" y="422035"/>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C0FD6945-AAD6-46D3-8F55-8907C16A891A}"/>
                  </a:ext>
                </a:extLst>
              </p:cNvPr>
              <p:cNvCxnSpPr>
                <a:cxnSpLocks/>
              </p:cNvCxnSpPr>
              <p:nvPr/>
            </p:nvCxnSpPr>
            <p:spPr>
              <a:xfrm flipV="1">
                <a:off x="5960233" y="6300459"/>
                <a:ext cx="1940754" cy="6427"/>
              </a:xfrm>
              <a:prstGeom prst="line">
                <a:avLst/>
              </a:prstGeom>
              <a:ln w="12700"/>
            </p:spPr>
            <p:style>
              <a:lnRef idx="2">
                <a:schemeClr val="dk1"/>
              </a:lnRef>
              <a:fillRef idx="0">
                <a:schemeClr val="dk1"/>
              </a:fillRef>
              <a:effectRef idx="1">
                <a:schemeClr val="dk1"/>
              </a:effectRef>
              <a:fontRef idx="minor">
                <a:schemeClr val="tx1"/>
              </a:fontRef>
            </p:style>
          </p:cxnSp>
          <p:sp>
            <p:nvSpPr>
              <p:cNvPr id="19" name="Freeform: Shape 18">
                <a:extLst>
                  <a:ext uri="{FF2B5EF4-FFF2-40B4-BE49-F238E27FC236}">
                    <a16:creationId xmlns:a16="http://schemas.microsoft.com/office/drawing/2014/main" id="{BE7952B5-AFF1-4033-9FC1-7EF373DB49F0}"/>
                  </a:ext>
                </a:extLst>
              </p:cNvPr>
              <p:cNvSpPr/>
              <p:nvPr/>
            </p:nvSpPr>
            <p:spPr>
              <a:xfrm>
                <a:off x="6112633" y="5848517"/>
                <a:ext cx="1635954" cy="432083"/>
              </a:xfrm>
              <a:custGeom>
                <a:avLst/>
                <a:gdLst>
                  <a:gd name="connsiteX0" fmla="*/ 0 w 693336"/>
                  <a:gd name="connsiteY0" fmla="*/ 432083 h 432083"/>
                  <a:gd name="connsiteX1" fmla="*/ 411983 w 693336"/>
                  <a:gd name="connsiteY1" fmla="*/ 4 h 432083"/>
                  <a:gd name="connsiteX2" fmla="*/ 693336 w 693336"/>
                  <a:gd name="connsiteY2" fmla="*/ 422035 h 432083"/>
                  <a:gd name="connsiteX3" fmla="*/ 693336 w 693336"/>
                  <a:gd name="connsiteY3" fmla="*/ 422035 h 432083"/>
                </a:gdLst>
                <a:ahLst/>
                <a:cxnLst>
                  <a:cxn ang="0">
                    <a:pos x="connsiteX0" y="connsiteY0"/>
                  </a:cxn>
                  <a:cxn ang="0">
                    <a:pos x="connsiteX1" y="connsiteY1"/>
                  </a:cxn>
                  <a:cxn ang="0">
                    <a:pos x="connsiteX2" y="connsiteY2"/>
                  </a:cxn>
                  <a:cxn ang="0">
                    <a:pos x="connsiteX3" y="connsiteY3"/>
                  </a:cxn>
                </a:cxnLst>
                <a:rect l="l" t="t" r="r" b="b"/>
                <a:pathLst>
                  <a:path w="693336" h="432083">
                    <a:moveTo>
                      <a:pt x="0" y="432083"/>
                    </a:moveTo>
                    <a:cubicBezTo>
                      <a:pt x="148213" y="216881"/>
                      <a:pt x="296427" y="1679"/>
                      <a:pt x="411983" y="4"/>
                    </a:cubicBezTo>
                    <a:cubicBezTo>
                      <a:pt x="527539" y="-1671"/>
                      <a:pt x="693336" y="422035"/>
                      <a:pt x="693336" y="422035"/>
                    </a:cubicBezTo>
                    <a:lnTo>
                      <a:pt x="693336" y="422035"/>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15E7E954-7C88-4E8A-BCDB-08BAE72C74A1}"/>
                </a:ext>
              </a:extLst>
            </p:cNvPr>
            <p:cNvGrpSpPr/>
            <p:nvPr/>
          </p:nvGrpSpPr>
          <p:grpSpPr>
            <a:xfrm>
              <a:off x="228600" y="4648200"/>
              <a:ext cx="2222975" cy="1629150"/>
              <a:chOff x="215425" y="4648200"/>
              <a:chExt cx="2222975" cy="1629150"/>
            </a:xfrm>
          </p:grpSpPr>
          <p:cxnSp>
            <p:nvCxnSpPr>
              <p:cNvPr id="24" name="Straight Connector 23">
                <a:extLst>
                  <a:ext uri="{FF2B5EF4-FFF2-40B4-BE49-F238E27FC236}">
                    <a16:creationId xmlns:a16="http://schemas.microsoft.com/office/drawing/2014/main" id="{0880A4C0-F889-4198-9229-B89D2A2E2819}"/>
                  </a:ext>
                </a:extLst>
              </p:cNvPr>
              <p:cNvCxnSpPr>
                <a:cxnSpLocks/>
              </p:cNvCxnSpPr>
              <p:nvPr/>
            </p:nvCxnSpPr>
            <p:spPr>
              <a:xfrm flipV="1">
                <a:off x="1369192" y="4648200"/>
                <a:ext cx="0" cy="947738"/>
              </a:xfrm>
              <a:prstGeom prst="line">
                <a:avLst/>
              </a:prstGeom>
              <a:ln w="12700"/>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E869D92-C9EF-4611-A734-2C4B0E5427B3}"/>
                  </a:ext>
                </a:extLst>
              </p:cNvPr>
              <p:cNvCxnSpPr>
                <a:cxnSpLocks/>
              </p:cNvCxnSpPr>
              <p:nvPr/>
            </p:nvCxnSpPr>
            <p:spPr>
              <a:xfrm>
                <a:off x="215425" y="5595938"/>
                <a:ext cx="222297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28" name="Connector: Curved 27">
                <a:extLst>
                  <a:ext uri="{FF2B5EF4-FFF2-40B4-BE49-F238E27FC236}">
                    <a16:creationId xmlns:a16="http://schemas.microsoft.com/office/drawing/2014/main" id="{5B21B52C-2264-412D-ABDA-B826E486BE42}"/>
                  </a:ext>
                </a:extLst>
              </p:cNvPr>
              <p:cNvCxnSpPr>
                <a:cxnSpLocks/>
              </p:cNvCxnSpPr>
              <p:nvPr/>
            </p:nvCxnSpPr>
            <p:spPr>
              <a:xfrm rot="10800000" flipV="1">
                <a:off x="620282" y="4819097"/>
                <a:ext cx="1438054" cy="754162"/>
              </a:xfrm>
              <a:prstGeom prst="curvedConnector3">
                <a:avLst>
                  <a:gd name="adj1" fmla="val 50000"/>
                </a:avLst>
              </a:prstGeom>
              <a:ln w="9525">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F434480-88DB-41B7-9B05-183E40519FC3}"/>
                  </a:ext>
                </a:extLst>
              </p:cNvPr>
              <p:cNvCxnSpPr>
                <a:stCxn id="7" idx="2"/>
              </p:cNvCxnSpPr>
              <p:nvPr/>
            </p:nvCxnSpPr>
            <p:spPr>
              <a:xfrm flipV="1">
                <a:off x="1585333" y="4953000"/>
                <a:ext cx="0" cy="1324348"/>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27786B6-F1B6-498D-BB75-E59BE4CC1420}"/>
                  </a:ext>
                </a:extLst>
              </p:cNvPr>
              <p:cNvCxnSpPr>
                <a:cxnSpLocks/>
              </p:cNvCxnSpPr>
              <p:nvPr/>
            </p:nvCxnSpPr>
            <p:spPr>
              <a:xfrm flipV="1">
                <a:off x="1020744" y="5523187"/>
                <a:ext cx="0" cy="75416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0AE3D174-E563-4265-8C61-9DE4450B6EA8}"/>
                </a:ext>
              </a:extLst>
            </p:cNvPr>
            <p:cNvGrpSpPr/>
            <p:nvPr/>
          </p:nvGrpSpPr>
          <p:grpSpPr>
            <a:xfrm>
              <a:off x="1905000" y="4648200"/>
              <a:ext cx="2222975" cy="1629150"/>
              <a:chOff x="1905000" y="4648200"/>
              <a:chExt cx="2222975" cy="1629150"/>
            </a:xfrm>
          </p:grpSpPr>
          <p:cxnSp>
            <p:nvCxnSpPr>
              <p:cNvPr id="45" name="Straight Connector 44">
                <a:extLst>
                  <a:ext uri="{FF2B5EF4-FFF2-40B4-BE49-F238E27FC236}">
                    <a16:creationId xmlns:a16="http://schemas.microsoft.com/office/drawing/2014/main" id="{1FF9AA7F-3B16-48F3-9AB5-F65FDC34CC64}"/>
                  </a:ext>
                </a:extLst>
              </p:cNvPr>
              <p:cNvCxnSpPr>
                <a:cxnSpLocks/>
              </p:cNvCxnSpPr>
              <p:nvPr/>
            </p:nvCxnSpPr>
            <p:spPr>
              <a:xfrm flipV="1">
                <a:off x="3058767" y="4648200"/>
                <a:ext cx="0" cy="947738"/>
              </a:xfrm>
              <a:prstGeom prst="line">
                <a:avLst/>
              </a:prstGeom>
              <a:ln w="127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8C9706F4-35FD-4453-8657-7CA3BABF8BAC}"/>
                  </a:ext>
                </a:extLst>
              </p:cNvPr>
              <p:cNvCxnSpPr>
                <a:cxnSpLocks/>
              </p:cNvCxnSpPr>
              <p:nvPr/>
            </p:nvCxnSpPr>
            <p:spPr>
              <a:xfrm>
                <a:off x="1905000" y="5595938"/>
                <a:ext cx="222297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47" name="Connector: Curved 46">
                <a:extLst>
                  <a:ext uri="{FF2B5EF4-FFF2-40B4-BE49-F238E27FC236}">
                    <a16:creationId xmlns:a16="http://schemas.microsoft.com/office/drawing/2014/main" id="{8A8A1481-9D10-4A0B-8A4D-658B4F69F810}"/>
                  </a:ext>
                </a:extLst>
              </p:cNvPr>
              <p:cNvCxnSpPr>
                <a:cxnSpLocks/>
              </p:cNvCxnSpPr>
              <p:nvPr/>
            </p:nvCxnSpPr>
            <p:spPr>
              <a:xfrm rot="10800000" flipV="1">
                <a:off x="2309857" y="4819097"/>
                <a:ext cx="1438054" cy="754162"/>
              </a:xfrm>
              <a:prstGeom prst="curvedConnector3">
                <a:avLst>
                  <a:gd name="adj1" fmla="val 50000"/>
                </a:avLst>
              </a:prstGeom>
              <a:ln w="9525">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F2A96D9-7B1A-43A7-9C7C-422810D1174B}"/>
                  </a:ext>
                </a:extLst>
              </p:cNvPr>
              <p:cNvCxnSpPr/>
              <p:nvPr/>
            </p:nvCxnSpPr>
            <p:spPr>
              <a:xfrm flipV="1">
                <a:off x="3415580" y="4953000"/>
                <a:ext cx="0" cy="1324348"/>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BEA8758-9037-4031-BFAF-B68B89992538}"/>
                  </a:ext>
                </a:extLst>
              </p:cNvPr>
              <p:cNvCxnSpPr>
                <a:cxnSpLocks/>
              </p:cNvCxnSpPr>
              <p:nvPr/>
            </p:nvCxnSpPr>
            <p:spPr>
              <a:xfrm flipV="1">
                <a:off x="2609839" y="5523187"/>
                <a:ext cx="0" cy="75416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grpSp>
        <p:cxnSp>
          <p:nvCxnSpPr>
            <p:cNvPr id="52" name="Straight Connector 51">
              <a:extLst>
                <a:ext uri="{FF2B5EF4-FFF2-40B4-BE49-F238E27FC236}">
                  <a16:creationId xmlns:a16="http://schemas.microsoft.com/office/drawing/2014/main" id="{E8BD906D-3574-4FA3-9451-C37BEC47BD5B}"/>
                </a:ext>
              </a:extLst>
            </p:cNvPr>
            <p:cNvCxnSpPr>
              <a:cxnSpLocks/>
            </p:cNvCxnSpPr>
            <p:nvPr/>
          </p:nvCxnSpPr>
          <p:spPr>
            <a:xfrm flipV="1">
              <a:off x="5102992" y="4619250"/>
              <a:ext cx="0" cy="947738"/>
            </a:xfrm>
            <a:prstGeom prst="line">
              <a:avLst/>
            </a:prstGeom>
            <a:ln w="12700"/>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7FD75634-47FF-4F44-8AE5-BF0E302F7F02}"/>
                </a:ext>
              </a:extLst>
            </p:cNvPr>
            <p:cNvCxnSpPr>
              <a:cxnSpLocks/>
            </p:cNvCxnSpPr>
            <p:nvPr/>
          </p:nvCxnSpPr>
          <p:spPr>
            <a:xfrm>
              <a:off x="3949225" y="5597132"/>
              <a:ext cx="222297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54" name="Connector: Curved 53">
              <a:extLst>
                <a:ext uri="{FF2B5EF4-FFF2-40B4-BE49-F238E27FC236}">
                  <a16:creationId xmlns:a16="http://schemas.microsoft.com/office/drawing/2014/main" id="{29C65576-DF36-4FE8-BCA1-61970438E56D}"/>
                </a:ext>
              </a:extLst>
            </p:cNvPr>
            <p:cNvCxnSpPr>
              <a:cxnSpLocks/>
            </p:cNvCxnSpPr>
            <p:nvPr/>
          </p:nvCxnSpPr>
          <p:spPr>
            <a:xfrm rot="10800000" flipV="1">
              <a:off x="4127978" y="4767467"/>
              <a:ext cx="1878403" cy="776841"/>
            </a:xfrm>
            <a:prstGeom prst="curvedConnector3">
              <a:avLst>
                <a:gd name="adj1" fmla="val 50000"/>
              </a:avLst>
            </a:prstGeom>
            <a:ln w="9525">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B4D493E-A5B4-4295-8478-AAE44BC384AC}"/>
                </a:ext>
              </a:extLst>
            </p:cNvPr>
            <p:cNvCxnSpPr>
              <a:cxnSpLocks/>
            </p:cNvCxnSpPr>
            <p:nvPr/>
          </p:nvCxnSpPr>
          <p:spPr>
            <a:xfrm flipV="1">
              <a:off x="5715000" y="4790147"/>
              <a:ext cx="0" cy="153445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DFAB7E9-6401-4D30-924E-DFDFBEE16AE4}"/>
                </a:ext>
              </a:extLst>
            </p:cNvPr>
            <p:cNvCxnSpPr>
              <a:cxnSpLocks/>
            </p:cNvCxnSpPr>
            <p:nvPr/>
          </p:nvCxnSpPr>
          <p:spPr>
            <a:xfrm flipV="1">
              <a:off x="4191000" y="5570437"/>
              <a:ext cx="0" cy="75416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8D80B87-5F13-4E19-9364-32AFC7058D3C}"/>
                </a:ext>
              </a:extLst>
            </p:cNvPr>
            <p:cNvCxnSpPr>
              <a:cxnSpLocks/>
            </p:cNvCxnSpPr>
            <p:nvPr/>
          </p:nvCxnSpPr>
          <p:spPr>
            <a:xfrm flipV="1">
              <a:off x="7325967" y="4618056"/>
              <a:ext cx="0" cy="947738"/>
            </a:xfrm>
            <a:prstGeom prst="line">
              <a:avLst/>
            </a:prstGeom>
            <a:ln w="127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9ED84B23-63B9-4304-AB39-DEE9180210A1}"/>
                </a:ext>
              </a:extLst>
            </p:cNvPr>
            <p:cNvCxnSpPr>
              <a:cxnSpLocks/>
            </p:cNvCxnSpPr>
            <p:nvPr/>
          </p:nvCxnSpPr>
          <p:spPr>
            <a:xfrm>
              <a:off x="6172200" y="5595938"/>
              <a:ext cx="2222975"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62" name="Connector: Curved 61">
              <a:extLst>
                <a:ext uri="{FF2B5EF4-FFF2-40B4-BE49-F238E27FC236}">
                  <a16:creationId xmlns:a16="http://schemas.microsoft.com/office/drawing/2014/main" id="{8393296F-46EB-4356-AF05-A6B423F4D7A7}"/>
                </a:ext>
              </a:extLst>
            </p:cNvPr>
            <p:cNvCxnSpPr>
              <a:cxnSpLocks/>
            </p:cNvCxnSpPr>
            <p:nvPr/>
          </p:nvCxnSpPr>
          <p:spPr>
            <a:xfrm rot="10800000" flipV="1">
              <a:off x="6327009" y="4788952"/>
              <a:ext cx="2003039" cy="776841"/>
            </a:xfrm>
            <a:prstGeom prst="curvedConnector3">
              <a:avLst>
                <a:gd name="adj1" fmla="val 50000"/>
              </a:avLst>
            </a:prstGeom>
            <a:ln w="9525">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B46E161-5663-4965-B2E1-6CEB3E62BD4F}"/>
                </a:ext>
              </a:extLst>
            </p:cNvPr>
            <p:cNvCxnSpPr>
              <a:cxnSpLocks/>
            </p:cNvCxnSpPr>
            <p:nvPr/>
          </p:nvCxnSpPr>
          <p:spPr>
            <a:xfrm flipV="1">
              <a:off x="8305800" y="4788953"/>
              <a:ext cx="0" cy="153445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192A927D-7558-4E33-859F-972F92C14487}"/>
                </a:ext>
              </a:extLst>
            </p:cNvPr>
            <p:cNvCxnSpPr>
              <a:cxnSpLocks/>
            </p:cNvCxnSpPr>
            <p:nvPr/>
          </p:nvCxnSpPr>
          <p:spPr>
            <a:xfrm flipV="1">
              <a:off x="6393879" y="5569243"/>
              <a:ext cx="0" cy="754163"/>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53732380"/>
      </p:ext>
    </p:extLst>
  </p:cSld>
  <p:clrMapOvr>
    <a:masterClrMapping/>
  </p:clrMapOvr>
  <p:transition spd="med">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59676" y="4256046"/>
            <a:ext cx="8127124" cy="1686616"/>
          </a:xfrm>
        </p:spPr>
        <p:txBody>
          <a:bodyPr wrap="square">
            <a:spAutoFit/>
          </a:bodyPr>
          <a:lstStyle/>
          <a:p>
            <a:pPr marL="257168" indent="-257168">
              <a:buFont typeface="+mj-lt"/>
              <a:buAutoNum type="arabicPeriod"/>
            </a:pPr>
            <a:r>
              <a:rPr lang="en-US" sz="1400" dirty="0"/>
              <a:t>The sigmoid function and tanh have flat slope for most of the values of X. That means for most of the values of the change in the function i.e. d(</a:t>
            </a:r>
            <a:r>
              <a:rPr lang="en-US" sz="1400" dirty="0">
                <a:latin typeface="Cambria Math" panose="02040503050406030204" pitchFamily="18" charset="0"/>
                <a:ea typeface="Cambria Math" panose="02040503050406030204" pitchFamily="18" charset="0"/>
              </a:rPr>
              <a:t>𝜎(x) / d(x)) will be close to 0 as can be seen in the red dashed curve (plot of derivative of sigmoid function)</a:t>
            </a:r>
          </a:p>
          <a:p>
            <a:pPr marL="257168" indent="-257168">
              <a:buFont typeface="+mj-lt"/>
              <a:buAutoNum type="arabicPeriod"/>
            </a:pPr>
            <a:r>
              <a:rPr lang="en-US" sz="1400" dirty="0">
                <a:latin typeface="Cambria Math" panose="02040503050406030204" pitchFamily="18" charset="0"/>
                <a:ea typeface="Cambria Math" panose="02040503050406030204" pitchFamily="18" charset="0"/>
              </a:rPr>
              <a:t>The max value for the derivative of sigmoid is .25, i.e. 1/4</a:t>
            </a:r>
            <a:r>
              <a:rPr lang="en-US" sz="1400" baseline="30000" dirty="0">
                <a:latin typeface="Cambria Math" panose="02040503050406030204" pitchFamily="18" charset="0"/>
                <a:ea typeface="Cambria Math" panose="02040503050406030204" pitchFamily="18" charset="0"/>
              </a:rPr>
              <a:t>th</a:t>
            </a:r>
            <a:r>
              <a:rPr lang="en-US" sz="1400" dirty="0">
                <a:latin typeface="Cambria Math" panose="02040503050406030204" pitchFamily="18" charset="0"/>
                <a:ea typeface="Cambria Math" panose="02040503050406030204" pitchFamily="18" charset="0"/>
              </a:rPr>
              <a:t> , a small fraction</a:t>
            </a:r>
          </a:p>
          <a:p>
            <a:pPr marL="257168" indent="-257168">
              <a:buFont typeface="+mj-lt"/>
              <a:buAutoNum type="arabicPeriod"/>
            </a:pPr>
            <a:r>
              <a:rPr lang="en-US" sz="1400" dirty="0">
                <a:latin typeface="Cambria Math" panose="02040503050406030204" pitchFamily="18" charset="0"/>
                <a:ea typeface="Cambria Math" panose="02040503050406030204" pitchFamily="18" charset="0"/>
              </a:rPr>
              <a:t>In the flat regions, the derivative will be very small, close to 0 as it is almost flat there. When stuck in such regions, the change in weights (look at the formula below) is very small or 0 i.e. the learning stops</a:t>
            </a:r>
          </a:p>
        </p:txBody>
      </p:sp>
      <p:sp>
        <p:nvSpPr>
          <p:cNvPr id="21" name="Rectangle 3">
            <a:extLst>
              <a:ext uri="{FF2B5EF4-FFF2-40B4-BE49-F238E27FC236}">
                <a16:creationId xmlns:a16="http://schemas.microsoft.com/office/drawing/2014/main" id="{B94AAFE3-B338-4520-9B01-F62ECDB1DCB8}"/>
              </a:ext>
            </a:extLst>
          </p:cNvPr>
          <p:cNvSpPr txBox="1">
            <a:spLocks noChangeArrowheads="1"/>
          </p:cNvSpPr>
          <p:nvPr/>
        </p:nvSpPr>
        <p:spPr>
          <a:xfrm>
            <a:off x="3020418" y="1512974"/>
            <a:ext cx="2562702" cy="584775"/>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600" u="sng" dirty="0" err="1"/>
              <a:t>Graident</a:t>
            </a:r>
            <a:r>
              <a:rPr lang="en-US" altLang="en-US" sz="1600" u="sng" dirty="0"/>
              <a:t> of a sigmoid function </a:t>
            </a:r>
            <a:endParaRPr lang="en-US" altLang="en-US" sz="1600" dirty="0"/>
          </a:p>
        </p:txBody>
      </p:sp>
      <p:grpSp>
        <p:nvGrpSpPr>
          <p:cNvPr id="5" name="Group 4">
            <a:extLst>
              <a:ext uri="{FF2B5EF4-FFF2-40B4-BE49-F238E27FC236}">
                <a16:creationId xmlns:a16="http://schemas.microsoft.com/office/drawing/2014/main" id="{B0F2EA59-ED6F-4FAE-9966-BADD2C26E634}"/>
              </a:ext>
            </a:extLst>
          </p:cNvPr>
          <p:cNvGrpSpPr/>
          <p:nvPr/>
        </p:nvGrpSpPr>
        <p:grpSpPr>
          <a:xfrm>
            <a:off x="559676" y="1813922"/>
            <a:ext cx="4321493" cy="2144363"/>
            <a:chOff x="2762250" y="2152650"/>
            <a:chExt cx="5761990" cy="2859150"/>
          </a:xfrm>
        </p:grpSpPr>
        <p:grpSp>
          <p:nvGrpSpPr>
            <p:cNvPr id="4" name="Group 3">
              <a:extLst>
                <a:ext uri="{FF2B5EF4-FFF2-40B4-BE49-F238E27FC236}">
                  <a16:creationId xmlns:a16="http://schemas.microsoft.com/office/drawing/2014/main" id="{BC53AB03-B6A4-46CA-A6BC-36E7766ADB47}"/>
                </a:ext>
              </a:extLst>
            </p:cNvPr>
            <p:cNvGrpSpPr/>
            <p:nvPr/>
          </p:nvGrpSpPr>
          <p:grpSpPr>
            <a:xfrm>
              <a:off x="2865755" y="4491118"/>
              <a:ext cx="5658485" cy="520682"/>
              <a:chOff x="1725930" y="4397578"/>
              <a:chExt cx="5658485" cy="520682"/>
            </a:xfrm>
          </p:grpSpPr>
          <p:pic>
            <p:nvPicPr>
              <p:cNvPr id="1028" name="Picture 4" descr="https://miro.medium.com/max/700/1*Ccw6o37QgyAm6gVnPTqpQQ.png">
                <a:extLst>
                  <a:ext uri="{FF2B5EF4-FFF2-40B4-BE49-F238E27FC236}">
                    <a16:creationId xmlns:a16="http://schemas.microsoft.com/office/drawing/2014/main" id="{37B4B712-302B-4C61-B57E-56CD125E22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930" y="4397578"/>
                <a:ext cx="3313430" cy="52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FE772FD-EAEA-40C2-8F32-C1EF31B25433}"/>
                  </a:ext>
                </a:extLst>
              </p:cNvPr>
              <p:cNvPicPr>
                <a:picLocks noChangeAspect="1"/>
              </p:cNvPicPr>
              <p:nvPr/>
            </p:nvPicPr>
            <p:blipFill>
              <a:blip r:embed="rId4"/>
              <a:stretch>
                <a:fillRect/>
              </a:stretch>
            </p:blipFill>
            <p:spPr>
              <a:xfrm>
                <a:off x="5193665" y="4529331"/>
                <a:ext cx="2190750" cy="257175"/>
              </a:xfrm>
              <a:prstGeom prst="rect">
                <a:avLst/>
              </a:prstGeom>
            </p:spPr>
          </p:pic>
        </p:grpSp>
        <p:pic>
          <p:nvPicPr>
            <p:cNvPr id="1032" name="Picture 8" descr="https://miro.medium.com/max/700/1*6A3A_rt4YmumHusvTvVTxw.png">
              <a:extLst>
                <a:ext uri="{FF2B5EF4-FFF2-40B4-BE49-F238E27FC236}">
                  <a16:creationId xmlns:a16="http://schemas.microsoft.com/office/drawing/2014/main" id="{A54038EE-D6A1-4BA6-9621-9AB488F89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2152650"/>
              <a:ext cx="5761990" cy="220601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8C8E644-51CB-4763-8FAE-1D4E37599CA6}"/>
                  </a:ext>
                </a:extLst>
              </p:cNvPr>
              <p:cNvSpPr/>
              <p:nvPr/>
            </p:nvSpPr>
            <p:spPr>
              <a:xfrm>
                <a:off x="3031418" y="5868296"/>
                <a:ext cx="3081164" cy="374270"/>
              </a:xfrm>
              <a:prstGeom prst="rect">
                <a:avLst/>
              </a:prstGeom>
            </p:spPr>
            <p:txBody>
              <a:bodyPr wrap="none">
                <a:spAutoFit/>
              </a:bodyPr>
              <a:lstStyle/>
              <a:p>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𝑊</m:t>
                        </m:r>
                      </m:e>
                      <m:sup>
                        <m:r>
                          <a:rPr lang="en-US" i="1">
                            <a:solidFill>
                              <a:schemeClr val="tx1"/>
                            </a:solidFill>
                            <a:latin typeface="Cambria Math" panose="02040503050406030204" pitchFamily="18" charset="0"/>
                          </a:rPr>
                          <m:t>𝑁𝑒𝑤</m:t>
                        </m:r>
                        <m:r>
                          <a:rPr lang="en-US" i="1">
                            <a:solidFill>
                              <a:schemeClr val="tx1"/>
                            </a:solidFill>
                            <a:latin typeface="Cambria Math" panose="02040503050406030204" pitchFamily="18" charset="0"/>
                          </a:rPr>
                          <m:t> </m:t>
                        </m:r>
                      </m:sup>
                    </m:sSup>
                  </m:oMath>
                </a14:m>
                <a:r>
                  <a:rPr lang="en-US" dirty="0">
                    <a:solidFill>
                      <a:schemeClr val="tx1"/>
                    </a:solidFill>
                  </a:rPr>
                  <a:t> =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𝑊</m:t>
                        </m:r>
                      </m:e>
                      <m:sup>
                        <m:r>
                          <a:rPr lang="en-US" i="1">
                            <a:solidFill>
                              <a:schemeClr val="tx1"/>
                            </a:solidFill>
                            <a:latin typeface="Cambria Math" panose="02040503050406030204" pitchFamily="18" charset="0"/>
                          </a:rPr>
                          <m:t>𝑂𝑙𝑑</m:t>
                        </m:r>
                        <m:r>
                          <a:rPr lang="en-US" i="1">
                            <a:solidFill>
                              <a:schemeClr val="tx1"/>
                            </a:solidFill>
                            <a:latin typeface="Cambria Math" panose="02040503050406030204" pitchFamily="18" charset="0"/>
                          </a:rPr>
                          <m:t> </m:t>
                        </m:r>
                      </m:sup>
                    </m:sSup>
                  </m:oMath>
                </a14:m>
                <a:r>
                  <a:rPr lang="en-US" dirty="0">
                    <a:solidFill>
                      <a:schemeClr val="tx1"/>
                    </a:solidFill>
                  </a:rPr>
                  <a:t>– </a:t>
                </a:r>
                <a:r>
                  <a:rPr lang="el-GR" dirty="0">
                    <a:solidFill>
                      <a:schemeClr val="tx1"/>
                    </a:solidFill>
                  </a:rPr>
                  <a:t>ὴ</a:t>
                </a:r>
                <a:r>
                  <a:rPr lang="en-US" dirty="0">
                    <a:solidFill>
                      <a:schemeClr val="tx1"/>
                    </a:solidFill>
                  </a:rPr>
                  <a:t>(d(E)/d(w))</a:t>
                </a:r>
              </a:p>
            </p:txBody>
          </p:sp>
        </mc:Choice>
        <mc:Fallback xmlns="">
          <p:sp>
            <p:nvSpPr>
              <p:cNvPr id="6" name="Rectangle 5">
                <a:extLst>
                  <a:ext uri="{FF2B5EF4-FFF2-40B4-BE49-F238E27FC236}">
                    <a16:creationId xmlns:a16="http://schemas.microsoft.com/office/drawing/2014/main" id="{E8C8E644-51CB-4763-8FAE-1D4E37599CA6}"/>
                  </a:ext>
                </a:extLst>
              </p:cNvPr>
              <p:cNvSpPr>
                <a:spLocks noRot="1" noChangeAspect="1" noMove="1" noResize="1" noEditPoints="1" noAdjustHandles="1" noChangeArrowheads="1" noChangeShapeType="1" noTextEdit="1"/>
              </p:cNvSpPr>
              <p:nvPr/>
            </p:nvSpPr>
            <p:spPr>
              <a:xfrm>
                <a:off x="3031418" y="5868296"/>
                <a:ext cx="3081164" cy="374270"/>
              </a:xfrm>
              <a:prstGeom prst="rect">
                <a:avLst/>
              </a:prstGeom>
              <a:blipFill>
                <a:blip r:embed="rId6"/>
                <a:stretch>
                  <a:fillRect t="-8197" r="-1383" b="-262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684DFC8-2665-4334-AE75-CF9F15DDA806}"/>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1293192024"/>
      </p:ext>
    </p:extLst>
  </p:cSld>
  <p:clrMapOvr>
    <a:masterClrMapping/>
  </p:clrMapOvr>
  <p:transition spd="med">
    <p:wipe di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id="{450934CB-33DD-4A56-B4A4-121423F8D933}"/>
              </a:ext>
            </a:extLst>
          </p:cNvPr>
          <p:cNvSpPr txBox="1">
            <a:spLocks noChangeArrowheads="1"/>
          </p:cNvSpPr>
          <p:nvPr/>
        </p:nvSpPr>
        <p:spPr>
          <a:xfrm>
            <a:off x="559676" y="1334407"/>
            <a:ext cx="7484187" cy="2294474"/>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Neuron Chain Equation for weight learning</a:t>
            </a:r>
            <a:endParaRPr lang="en-US" altLang="en-US" sz="1350" dirty="0"/>
          </a:p>
          <a:p>
            <a:pPr marL="0" indent="0" fontAlgn="auto">
              <a:spcAft>
                <a:spcPts val="0"/>
              </a:spcAft>
              <a:buNone/>
            </a:pPr>
            <a:endParaRPr lang="en-US" sz="1050" dirty="0"/>
          </a:p>
          <a:p>
            <a:pPr marL="257168" indent="-257168">
              <a:buFont typeface="+mj-lt"/>
              <a:buAutoNum type="alphaLcPeriod"/>
            </a:pPr>
            <a:r>
              <a:rPr lang="en-US" sz="1200" dirty="0">
                <a:solidFill>
                  <a:schemeClr val="tx2"/>
                </a:solidFill>
              </a:rPr>
              <a:t>One neuron with a linear function followed by a nonlinear transformation to ouput O</a:t>
            </a:r>
          </a:p>
          <a:p>
            <a:pPr marL="257168" indent="-257168">
              <a:buFont typeface="+mj-lt"/>
              <a:buAutoNum type="alphaLcPeriod"/>
            </a:pPr>
            <a:r>
              <a:rPr lang="en-US" sz="1200" dirty="0">
                <a:solidFill>
                  <a:schemeClr val="tx2"/>
                </a:solidFill>
              </a:rPr>
              <a:t>Error is a function of (O and Y). Since Y is constant (comes from data), only O can change</a:t>
            </a:r>
          </a:p>
          <a:p>
            <a:pPr marL="257168" indent="-257168">
              <a:buFont typeface="+mj-lt"/>
              <a:buAutoNum type="alphaLcPeriod"/>
            </a:pPr>
            <a:r>
              <a:rPr lang="en-US" sz="1200" dirty="0">
                <a:solidFill>
                  <a:schemeClr val="tx2"/>
                </a:solidFill>
              </a:rPr>
              <a:t>Thus rate of change of E with respect to O is d(E)/ d(O)</a:t>
            </a:r>
          </a:p>
          <a:p>
            <a:pPr marL="257168" indent="-257168">
              <a:buFont typeface="+mj-lt"/>
              <a:buAutoNum type="alphaLcPeriod"/>
            </a:pPr>
            <a:r>
              <a:rPr lang="en-US" sz="1200" dirty="0">
                <a:solidFill>
                  <a:schemeClr val="tx2"/>
                </a:solidFill>
              </a:rPr>
              <a:t>But O is a function of nonlinear transformation NLF(). Thus rate of change of O = d(O)/d(NLF())</a:t>
            </a:r>
          </a:p>
          <a:p>
            <a:pPr marL="257168" indent="-257168">
              <a:buFont typeface="+mj-lt"/>
              <a:buAutoNum type="alphaLcPeriod"/>
            </a:pPr>
            <a:r>
              <a:rPr lang="en-US" sz="1200" dirty="0">
                <a:solidFill>
                  <a:schemeClr val="tx2"/>
                </a:solidFill>
              </a:rPr>
              <a:t>The non linear function is dependent on linear function hence rate of change of NLF() = d(NLF())/D(LF())</a:t>
            </a:r>
          </a:p>
          <a:p>
            <a:pPr marL="257168" indent="-257168">
              <a:buFont typeface="+mj-lt"/>
              <a:buAutoNum type="alphaLcPeriod"/>
            </a:pPr>
            <a:r>
              <a:rPr lang="en-US" sz="1200" dirty="0">
                <a:solidFill>
                  <a:schemeClr val="tx2"/>
                </a:solidFill>
              </a:rPr>
              <a:t>Linear function is dependent on the input </a:t>
            </a:r>
          </a:p>
          <a:p>
            <a:pPr marL="257168" indent="-257168">
              <a:buFont typeface="+mj-lt"/>
              <a:buAutoNum type="alphaLcPeriod"/>
            </a:pPr>
            <a:r>
              <a:rPr lang="en-US" sz="1200" dirty="0">
                <a:solidFill>
                  <a:schemeClr val="tx2"/>
                </a:solidFill>
              </a:rPr>
              <a:t>Thus the overall impact of change in </a:t>
            </a:r>
            <a:r>
              <a:rPr lang="en-US" sz="1200" dirty="0" err="1">
                <a:solidFill>
                  <a:schemeClr val="tx2"/>
                </a:solidFill>
              </a:rPr>
              <a:t>i</a:t>
            </a:r>
            <a:r>
              <a:rPr lang="en-US" sz="1200" dirty="0">
                <a:solidFill>
                  <a:schemeClr val="tx2"/>
                </a:solidFill>
              </a:rPr>
              <a:t> over E i.e. d(E) / d(</a:t>
            </a:r>
            <a:r>
              <a:rPr lang="en-US" sz="1200" dirty="0" err="1">
                <a:solidFill>
                  <a:schemeClr val="tx2"/>
                </a:solidFill>
              </a:rPr>
              <a:t>i</a:t>
            </a:r>
            <a:r>
              <a:rPr lang="en-US" sz="1200" dirty="0">
                <a:solidFill>
                  <a:schemeClr val="tx2"/>
                </a:solidFill>
              </a:rPr>
              <a:t>) </a:t>
            </a:r>
          </a:p>
          <a:p>
            <a:pPr marL="0" indent="0">
              <a:buNone/>
            </a:pPr>
            <a:endParaRPr lang="en-US" sz="1350" dirty="0">
              <a:solidFill>
                <a:schemeClr val="accent4">
                  <a:lumMod val="60000"/>
                  <a:lumOff val="40000"/>
                </a:schemeClr>
              </a:solidFill>
            </a:endParaRPr>
          </a:p>
        </p:txBody>
      </p:sp>
      <p:grpSp>
        <p:nvGrpSpPr>
          <p:cNvPr id="26" name="Group 25">
            <a:extLst>
              <a:ext uri="{FF2B5EF4-FFF2-40B4-BE49-F238E27FC236}">
                <a16:creationId xmlns:a16="http://schemas.microsoft.com/office/drawing/2014/main" id="{42E2B440-1A01-4459-8547-AE8DE43C77A9}"/>
              </a:ext>
            </a:extLst>
          </p:cNvPr>
          <p:cNvGrpSpPr/>
          <p:nvPr/>
        </p:nvGrpSpPr>
        <p:grpSpPr>
          <a:xfrm>
            <a:off x="1224045" y="3550426"/>
            <a:ext cx="6258503" cy="1879747"/>
            <a:chOff x="746234" y="4105252"/>
            <a:chExt cx="8344670" cy="2506329"/>
          </a:xfrm>
        </p:grpSpPr>
        <p:sp>
          <p:nvSpPr>
            <p:cNvPr id="8" name="Oval 7"/>
            <p:cNvSpPr/>
            <p:nvPr/>
          </p:nvSpPr>
          <p:spPr>
            <a:xfrm>
              <a:off x="3713257" y="4105252"/>
              <a:ext cx="1603670" cy="1579268"/>
            </a:xfrm>
            <a:prstGeom prst="ellipse">
              <a:avLst/>
            </a:prstGeom>
            <a:no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 name="Straight Arrow Connector 3">
              <a:extLst>
                <a:ext uri="{FF2B5EF4-FFF2-40B4-BE49-F238E27FC236}">
                  <a16:creationId xmlns:a16="http://schemas.microsoft.com/office/drawing/2014/main" id="{268970EB-5A34-443F-B7E9-619380E8F89A}"/>
                </a:ext>
              </a:extLst>
            </p:cNvPr>
            <p:cNvCxnSpPr>
              <a:cxnSpLocks/>
              <a:endCxn id="8" idx="2"/>
            </p:cNvCxnSpPr>
            <p:nvPr/>
          </p:nvCxnSpPr>
          <p:spPr>
            <a:xfrm>
              <a:off x="2258767" y="4894886"/>
              <a:ext cx="145449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4A4178-0B02-4052-9FAA-EBB3C1CF4D00}"/>
                </a:ext>
              </a:extLst>
            </p:cNvPr>
            <p:cNvCxnSpPr>
              <a:cxnSpLocks/>
            </p:cNvCxnSpPr>
            <p:nvPr/>
          </p:nvCxnSpPr>
          <p:spPr>
            <a:xfrm>
              <a:off x="5316927" y="4887572"/>
              <a:ext cx="145449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D8D35B-D062-434B-B672-B687C940354B}"/>
                </a:ext>
              </a:extLst>
            </p:cNvPr>
            <p:cNvSpPr txBox="1"/>
            <p:nvPr/>
          </p:nvSpPr>
          <p:spPr>
            <a:xfrm>
              <a:off x="6587267" y="4441008"/>
              <a:ext cx="368300" cy="492443"/>
            </a:xfrm>
            <a:prstGeom prst="rect">
              <a:avLst/>
            </a:prstGeom>
            <a:noFill/>
          </p:spPr>
          <p:txBody>
            <a:bodyPr wrap="square" rtlCol="0">
              <a:spAutoFit/>
            </a:bodyPr>
            <a:lstStyle/>
            <a:p>
              <a:r>
                <a:rPr lang="en-US" dirty="0"/>
                <a:t>O</a:t>
              </a:r>
            </a:p>
          </p:txBody>
        </p:sp>
        <p:sp>
          <p:nvSpPr>
            <p:cNvPr id="39" name="TextBox 38">
              <a:extLst>
                <a:ext uri="{FF2B5EF4-FFF2-40B4-BE49-F238E27FC236}">
                  <a16:creationId xmlns:a16="http://schemas.microsoft.com/office/drawing/2014/main" id="{ED8418B0-1FB5-4AB3-A017-6370D7826B4E}"/>
                </a:ext>
              </a:extLst>
            </p:cNvPr>
            <p:cNvSpPr txBox="1"/>
            <p:nvPr/>
          </p:nvSpPr>
          <p:spPr>
            <a:xfrm>
              <a:off x="7659273" y="4525555"/>
              <a:ext cx="1431631" cy="861775"/>
            </a:xfrm>
            <a:prstGeom prst="rect">
              <a:avLst/>
            </a:prstGeom>
            <a:noFill/>
          </p:spPr>
          <p:txBody>
            <a:bodyPr wrap="square" rtlCol="0">
              <a:spAutoFit/>
            </a:bodyPr>
            <a:lstStyle/>
            <a:p>
              <a:r>
                <a:rPr lang="en-US" dirty="0">
                  <a:solidFill>
                    <a:srgbClr val="C00000"/>
                  </a:solidFill>
                </a:rPr>
                <a:t>E = f(O,Y)</a:t>
              </a:r>
            </a:p>
          </p:txBody>
        </p:sp>
        <p:sp>
          <p:nvSpPr>
            <p:cNvPr id="40" name="TextBox 39">
              <a:extLst>
                <a:ext uri="{FF2B5EF4-FFF2-40B4-BE49-F238E27FC236}">
                  <a16:creationId xmlns:a16="http://schemas.microsoft.com/office/drawing/2014/main" id="{37716367-8648-4A61-8305-660A63E8083E}"/>
                </a:ext>
              </a:extLst>
            </p:cNvPr>
            <p:cNvSpPr txBox="1"/>
            <p:nvPr/>
          </p:nvSpPr>
          <p:spPr>
            <a:xfrm>
              <a:off x="7659272" y="5725406"/>
              <a:ext cx="1431631" cy="861775"/>
            </a:xfrm>
            <a:prstGeom prst="rect">
              <a:avLst/>
            </a:prstGeom>
            <a:noFill/>
          </p:spPr>
          <p:txBody>
            <a:bodyPr wrap="square" rtlCol="0">
              <a:spAutoFit/>
            </a:bodyPr>
            <a:lstStyle/>
            <a:p>
              <a:r>
                <a:rPr lang="en-US" dirty="0">
                  <a:solidFill>
                    <a:schemeClr val="accent2">
                      <a:lumMod val="60000"/>
                      <a:lumOff val="40000"/>
                    </a:schemeClr>
                  </a:solidFill>
                </a:rPr>
                <a:t>D(E) / d(O)</a:t>
              </a:r>
            </a:p>
          </p:txBody>
        </p:sp>
        <p:sp>
          <p:nvSpPr>
            <p:cNvPr id="24" name="TextBox 23">
              <a:extLst>
                <a:ext uri="{FF2B5EF4-FFF2-40B4-BE49-F238E27FC236}">
                  <a16:creationId xmlns:a16="http://schemas.microsoft.com/office/drawing/2014/main" id="{3FC816A1-1228-421F-8665-88414B072A1F}"/>
                </a:ext>
              </a:extLst>
            </p:cNvPr>
            <p:cNvSpPr txBox="1"/>
            <p:nvPr/>
          </p:nvSpPr>
          <p:spPr>
            <a:xfrm>
              <a:off x="3864078" y="4686128"/>
              <a:ext cx="1251819" cy="861775"/>
            </a:xfrm>
            <a:prstGeom prst="rect">
              <a:avLst/>
            </a:prstGeom>
            <a:noFill/>
          </p:spPr>
          <p:txBody>
            <a:bodyPr wrap="square" rtlCol="0">
              <a:spAutoFit/>
            </a:bodyPr>
            <a:lstStyle/>
            <a:p>
              <a:r>
                <a:rPr lang="en-US" dirty="0">
                  <a:solidFill>
                    <a:schemeClr val="accent6">
                      <a:lumMod val="60000"/>
                      <a:lumOff val="40000"/>
                    </a:schemeClr>
                  </a:solidFill>
                </a:rPr>
                <a:t>LF() / NLF()</a:t>
              </a:r>
            </a:p>
          </p:txBody>
        </p:sp>
        <p:sp>
          <p:nvSpPr>
            <p:cNvPr id="41" name="TextBox 40">
              <a:extLst>
                <a:ext uri="{FF2B5EF4-FFF2-40B4-BE49-F238E27FC236}">
                  <a16:creationId xmlns:a16="http://schemas.microsoft.com/office/drawing/2014/main" id="{568250CB-16C2-4F80-A9AF-1D8E559BE647}"/>
                </a:ext>
              </a:extLst>
            </p:cNvPr>
            <p:cNvSpPr txBox="1"/>
            <p:nvPr/>
          </p:nvSpPr>
          <p:spPr>
            <a:xfrm>
              <a:off x="5713524" y="5749806"/>
              <a:ext cx="1773708" cy="861775"/>
            </a:xfrm>
            <a:prstGeom prst="rect">
              <a:avLst/>
            </a:prstGeom>
            <a:noFill/>
          </p:spPr>
          <p:txBody>
            <a:bodyPr wrap="square" rtlCol="0">
              <a:spAutoFit/>
            </a:bodyPr>
            <a:lstStyle/>
            <a:p>
              <a:r>
                <a:rPr lang="en-US" dirty="0">
                  <a:solidFill>
                    <a:schemeClr val="accent4">
                      <a:lumMod val="60000"/>
                      <a:lumOff val="40000"/>
                    </a:schemeClr>
                  </a:solidFill>
                </a:rPr>
                <a:t>d(O) / d(NLF())</a:t>
              </a:r>
            </a:p>
          </p:txBody>
        </p:sp>
        <p:sp>
          <p:nvSpPr>
            <p:cNvPr id="42" name="TextBox 41">
              <a:extLst>
                <a:ext uri="{FF2B5EF4-FFF2-40B4-BE49-F238E27FC236}">
                  <a16:creationId xmlns:a16="http://schemas.microsoft.com/office/drawing/2014/main" id="{F13C6F67-516D-459D-8360-72D6EFDF4910}"/>
                </a:ext>
              </a:extLst>
            </p:cNvPr>
            <p:cNvSpPr txBox="1"/>
            <p:nvPr/>
          </p:nvSpPr>
          <p:spPr>
            <a:xfrm>
              <a:off x="3767776" y="5749806"/>
              <a:ext cx="1773708" cy="861775"/>
            </a:xfrm>
            <a:prstGeom prst="rect">
              <a:avLst/>
            </a:prstGeom>
            <a:noFill/>
          </p:spPr>
          <p:txBody>
            <a:bodyPr wrap="square" rtlCol="0">
              <a:spAutoFit/>
            </a:bodyPr>
            <a:lstStyle/>
            <a:p>
              <a:r>
                <a:rPr lang="en-US" dirty="0">
                  <a:solidFill>
                    <a:schemeClr val="accent2">
                      <a:lumMod val="50000"/>
                    </a:schemeClr>
                  </a:solidFill>
                </a:rPr>
                <a:t>d(NLF()) / d(LF())</a:t>
              </a:r>
            </a:p>
          </p:txBody>
        </p:sp>
        <p:sp>
          <p:nvSpPr>
            <p:cNvPr id="43" name="TextBox 42">
              <a:extLst>
                <a:ext uri="{FF2B5EF4-FFF2-40B4-BE49-F238E27FC236}">
                  <a16:creationId xmlns:a16="http://schemas.microsoft.com/office/drawing/2014/main" id="{09780288-5176-465B-BA44-FE5083507601}"/>
                </a:ext>
              </a:extLst>
            </p:cNvPr>
            <p:cNvSpPr txBox="1"/>
            <p:nvPr/>
          </p:nvSpPr>
          <p:spPr>
            <a:xfrm>
              <a:off x="2729347" y="4463448"/>
              <a:ext cx="368300" cy="492443"/>
            </a:xfrm>
            <a:prstGeom prst="rect">
              <a:avLst/>
            </a:prstGeom>
            <a:noFill/>
          </p:spPr>
          <p:txBody>
            <a:bodyPr wrap="square" rtlCol="0">
              <a:spAutoFit/>
            </a:bodyPr>
            <a:lstStyle/>
            <a:p>
              <a:r>
                <a:rPr lang="en-US" dirty="0"/>
                <a:t>I</a:t>
              </a:r>
            </a:p>
          </p:txBody>
        </p:sp>
        <p:sp>
          <p:nvSpPr>
            <p:cNvPr id="44" name="TextBox 43">
              <a:extLst>
                <a:ext uri="{FF2B5EF4-FFF2-40B4-BE49-F238E27FC236}">
                  <a16:creationId xmlns:a16="http://schemas.microsoft.com/office/drawing/2014/main" id="{85748DFE-46E5-4B30-9FFD-EACD0E7F61BD}"/>
                </a:ext>
              </a:extLst>
            </p:cNvPr>
            <p:cNvSpPr txBox="1"/>
            <p:nvPr/>
          </p:nvSpPr>
          <p:spPr>
            <a:xfrm>
              <a:off x="746234" y="5706070"/>
              <a:ext cx="1772812" cy="861775"/>
            </a:xfrm>
            <a:prstGeom prst="rect">
              <a:avLst/>
            </a:prstGeom>
            <a:noFill/>
          </p:spPr>
          <p:txBody>
            <a:bodyPr wrap="square" rtlCol="0">
              <a:spAutoFit/>
            </a:bodyPr>
            <a:lstStyle/>
            <a:p>
              <a:r>
                <a:rPr lang="en-US" dirty="0"/>
                <a:t>D(E) / d(</a:t>
              </a:r>
              <a:r>
                <a:rPr lang="en-US" dirty="0" err="1"/>
                <a:t>i</a:t>
              </a:r>
              <a:r>
                <a:rPr lang="en-US" dirty="0"/>
                <a:t>)  =     </a:t>
              </a:r>
            </a:p>
          </p:txBody>
        </p:sp>
        <p:sp>
          <p:nvSpPr>
            <p:cNvPr id="45" name="TextBox 44">
              <a:extLst>
                <a:ext uri="{FF2B5EF4-FFF2-40B4-BE49-F238E27FC236}">
                  <a16:creationId xmlns:a16="http://schemas.microsoft.com/office/drawing/2014/main" id="{9A063569-CDD6-4D6F-9C9B-C5A1FD15A6B6}"/>
                </a:ext>
              </a:extLst>
            </p:cNvPr>
            <p:cNvSpPr txBox="1"/>
            <p:nvPr/>
          </p:nvSpPr>
          <p:spPr>
            <a:xfrm>
              <a:off x="2306981" y="5746626"/>
              <a:ext cx="1454491" cy="861775"/>
            </a:xfrm>
            <a:prstGeom prst="rect">
              <a:avLst/>
            </a:prstGeom>
            <a:noFill/>
          </p:spPr>
          <p:txBody>
            <a:bodyPr wrap="square" rtlCol="0">
              <a:spAutoFit/>
            </a:bodyPr>
            <a:lstStyle/>
            <a:p>
              <a:r>
                <a:rPr lang="en-US" dirty="0">
                  <a:solidFill>
                    <a:schemeClr val="accent5">
                      <a:lumMod val="75000"/>
                    </a:schemeClr>
                  </a:solidFill>
                </a:rPr>
                <a:t>D(LF()) / d(</a:t>
              </a:r>
              <a:r>
                <a:rPr lang="en-US" dirty="0" err="1">
                  <a:solidFill>
                    <a:schemeClr val="accent5">
                      <a:lumMod val="75000"/>
                    </a:schemeClr>
                  </a:solidFill>
                </a:rPr>
                <a:t>i</a:t>
              </a:r>
              <a:r>
                <a:rPr lang="en-US" dirty="0">
                  <a:solidFill>
                    <a:schemeClr val="accent5">
                      <a:lumMod val="75000"/>
                    </a:schemeClr>
                  </a:solidFill>
                </a:rPr>
                <a:t>)</a:t>
              </a:r>
            </a:p>
          </p:txBody>
        </p:sp>
      </p:grpSp>
      <p:sp>
        <p:nvSpPr>
          <p:cNvPr id="47" name="TextBox 46">
            <a:extLst>
              <a:ext uri="{FF2B5EF4-FFF2-40B4-BE49-F238E27FC236}">
                <a16:creationId xmlns:a16="http://schemas.microsoft.com/office/drawing/2014/main" id="{D8DDC04C-D516-4819-940E-DDFCC1191CCA}"/>
              </a:ext>
            </a:extLst>
          </p:cNvPr>
          <p:cNvSpPr txBox="1"/>
          <p:nvPr/>
        </p:nvSpPr>
        <p:spPr>
          <a:xfrm>
            <a:off x="3332818" y="4831903"/>
            <a:ext cx="185738" cy="230832"/>
          </a:xfrm>
          <a:prstGeom prst="rect">
            <a:avLst/>
          </a:prstGeom>
          <a:noFill/>
        </p:spPr>
        <p:txBody>
          <a:bodyPr wrap="square" rtlCol="0">
            <a:spAutoFit/>
          </a:bodyPr>
          <a:lstStyle/>
          <a:p>
            <a:r>
              <a:rPr lang="en-US" sz="900" dirty="0"/>
              <a:t>*</a:t>
            </a:r>
          </a:p>
        </p:txBody>
      </p:sp>
      <p:sp>
        <p:nvSpPr>
          <p:cNvPr id="48" name="TextBox 47">
            <a:extLst>
              <a:ext uri="{FF2B5EF4-FFF2-40B4-BE49-F238E27FC236}">
                <a16:creationId xmlns:a16="http://schemas.microsoft.com/office/drawing/2014/main" id="{E75145FF-CC70-42E6-9203-E3CDF4734C1D}"/>
              </a:ext>
            </a:extLst>
          </p:cNvPr>
          <p:cNvSpPr txBox="1"/>
          <p:nvPr/>
        </p:nvSpPr>
        <p:spPr>
          <a:xfrm>
            <a:off x="4768597" y="4820872"/>
            <a:ext cx="185738" cy="230832"/>
          </a:xfrm>
          <a:prstGeom prst="rect">
            <a:avLst/>
          </a:prstGeom>
          <a:noFill/>
        </p:spPr>
        <p:txBody>
          <a:bodyPr wrap="square" rtlCol="0">
            <a:spAutoFit/>
          </a:bodyPr>
          <a:lstStyle/>
          <a:p>
            <a:r>
              <a:rPr lang="en-US" sz="900" dirty="0"/>
              <a:t>*</a:t>
            </a:r>
          </a:p>
        </p:txBody>
      </p:sp>
      <p:sp>
        <p:nvSpPr>
          <p:cNvPr id="49" name="TextBox 48">
            <a:extLst>
              <a:ext uri="{FF2B5EF4-FFF2-40B4-BE49-F238E27FC236}">
                <a16:creationId xmlns:a16="http://schemas.microsoft.com/office/drawing/2014/main" id="{7CC1D6D2-4398-4578-8863-F6C0D5F5CAD5}"/>
              </a:ext>
            </a:extLst>
          </p:cNvPr>
          <p:cNvSpPr txBox="1"/>
          <p:nvPr/>
        </p:nvSpPr>
        <p:spPr>
          <a:xfrm>
            <a:off x="6139861" y="4816373"/>
            <a:ext cx="185738" cy="230832"/>
          </a:xfrm>
          <a:prstGeom prst="rect">
            <a:avLst/>
          </a:prstGeom>
          <a:noFill/>
        </p:spPr>
        <p:txBody>
          <a:bodyPr wrap="square" rtlCol="0">
            <a:spAutoFit/>
          </a:bodyPr>
          <a:lstStyle/>
          <a:p>
            <a:r>
              <a:rPr lang="en-US" sz="900" dirty="0"/>
              <a:t>*</a:t>
            </a:r>
          </a:p>
        </p:txBody>
      </p:sp>
      <p:sp>
        <p:nvSpPr>
          <p:cNvPr id="19" name="TextBox 18">
            <a:extLst>
              <a:ext uri="{FF2B5EF4-FFF2-40B4-BE49-F238E27FC236}">
                <a16:creationId xmlns:a16="http://schemas.microsoft.com/office/drawing/2014/main" id="{2CF910CF-2B23-459F-A455-987A0F6323AE}"/>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932471309"/>
      </p:ext>
    </p:extLst>
  </p:cSld>
  <p:clrMapOvr>
    <a:masterClrMapping/>
  </p:clrMapOvr>
  <p:transition spd="med">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id="{450934CB-33DD-4A56-B4A4-121423F8D933}"/>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Chains across layers </a:t>
            </a:r>
            <a:endParaRPr lang="en-US" altLang="en-US" sz="1350" dirty="0"/>
          </a:p>
        </p:txBody>
      </p:sp>
      <p:sp>
        <p:nvSpPr>
          <p:cNvPr id="39" name="TextBox 38">
            <a:extLst>
              <a:ext uri="{FF2B5EF4-FFF2-40B4-BE49-F238E27FC236}">
                <a16:creationId xmlns:a16="http://schemas.microsoft.com/office/drawing/2014/main" id="{ED8418B0-1FB5-4AB3-A017-6370D7826B4E}"/>
              </a:ext>
            </a:extLst>
          </p:cNvPr>
          <p:cNvSpPr txBox="1"/>
          <p:nvPr/>
        </p:nvSpPr>
        <p:spPr>
          <a:xfrm>
            <a:off x="7309820" y="2214214"/>
            <a:ext cx="1073723" cy="646331"/>
          </a:xfrm>
          <a:prstGeom prst="rect">
            <a:avLst/>
          </a:prstGeom>
          <a:noFill/>
        </p:spPr>
        <p:txBody>
          <a:bodyPr wrap="square" rtlCol="0">
            <a:spAutoFit/>
          </a:bodyPr>
          <a:lstStyle/>
          <a:p>
            <a:r>
              <a:rPr lang="en-US" dirty="0">
                <a:solidFill>
                  <a:srgbClr val="C00000"/>
                </a:solidFill>
              </a:rPr>
              <a:t>E = f(O,Y)</a:t>
            </a:r>
          </a:p>
        </p:txBody>
      </p:sp>
      <p:sp>
        <p:nvSpPr>
          <p:cNvPr id="40" name="TextBox 39">
            <a:extLst>
              <a:ext uri="{FF2B5EF4-FFF2-40B4-BE49-F238E27FC236}">
                <a16:creationId xmlns:a16="http://schemas.microsoft.com/office/drawing/2014/main" id="{37716367-8648-4A61-8305-660A63E8083E}"/>
              </a:ext>
            </a:extLst>
          </p:cNvPr>
          <p:cNvSpPr txBox="1"/>
          <p:nvPr/>
        </p:nvSpPr>
        <p:spPr>
          <a:xfrm>
            <a:off x="7316747" y="2843019"/>
            <a:ext cx="698766" cy="369332"/>
          </a:xfrm>
          <a:prstGeom prst="rect">
            <a:avLst/>
          </a:prstGeom>
          <a:noFill/>
        </p:spPr>
        <p:txBody>
          <a:bodyPr wrap="square" rtlCol="0">
            <a:spAutoFit/>
          </a:bodyPr>
          <a:lstStyle/>
          <a:p>
            <a:r>
              <a:rPr lang="en-US" sz="900" dirty="0">
                <a:solidFill>
                  <a:schemeClr val="accent2">
                    <a:lumMod val="60000"/>
                    <a:lumOff val="40000"/>
                  </a:schemeClr>
                </a:solidFill>
              </a:rPr>
              <a:t>D(E) / d(O)</a:t>
            </a:r>
          </a:p>
        </p:txBody>
      </p:sp>
      <p:cxnSp>
        <p:nvCxnSpPr>
          <p:cNvPr id="38" name="Straight Arrow Connector 37">
            <a:extLst>
              <a:ext uri="{FF2B5EF4-FFF2-40B4-BE49-F238E27FC236}">
                <a16:creationId xmlns:a16="http://schemas.microsoft.com/office/drawing/2014/main" id="{D94A4178-0B02-4052-9FAA-EBB3C1CF4D00}"/>
              </a:ext>
            </a:extLst>
          </p:cNvPr>
          <p:cNvCxnSpPr>
            <a:cxnSpLocks/>
            <a:endCxn id="35" idx="2"/>
          </p:cNvCxnSpPr>
          <p:nvPr/>
        </p:nvCxnSpPr>
        <p:spPr>
          <a:xfrm flipV="1">
            <a:off x="2326028" y="2432659"/>
            <a:ext cx="2669173" cy="1597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68250CB-16C2-4F80-A9AF-1D8E559BE647}"/>
              </a:ext>
            </a:extLst>
          </p:cNvPr>
          <p:cNvSpPr txBox="1"/>
          <p:nvPr/>
        </p:nvSpPr>
        <p:spPr>
          <a:xfrm>
            <a:off x="2927818" y="2838449"/>
            <a:ext cx="951003"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tx2"/>
                </a:solidFill>
              </a:rPr>
              <a:t>d(i2) / d(NLF()1</a:t>
            </a:r>
            <a:r>
              <a:rPr lang="en-US" sz="900" dirty="0">
                <a:solidFill>
                  <a:schemeClr val="accent4">
                    <a:lumMod val="60000"/>
                    <a:lumOff val="40000"/>
                  </a:schemeClr>
                </a:solidFill>
              </a:rPr>
              <a:t>)</a:t>
            </a:r>
          </a:p>
        </p:txBody>
      </p:sp>
      <p:sp>
        <p:nvSpPr>
          <p:cNvPr id="42" name="TextBox 41">
            <a:extLst>
              <a:ext uri="{FF2B5EF4-FFF2-40B4-BE49-F238E27FC236}">
                <a16:creationId xmlns:a16="http://schemas.microsoft.com/office/drawing/2014/main" id="{F13C6F67-516D-459D-8360-72D6EFDF4910}"/>
              </a:ext>
            </a:extLst>
          </p:cNvPr>
          <p:cNvSpPr txBox="1"/>
          <p:nvPr/>
        </p:nvSpPr>
        <p:spPr>
          <a:xfrm>
            <a:off x="1810979" y="2839016"/>
            <a:ext cx="1025091"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accent2">
                    <a:lumMod val="50000"/>
                  </a:schemeClr>
                </a:solidFill>
              </a:rPr>
              <a:t>d(NLF()1) / d(LF()1)</a:t>
            </a:r>
          </a:p>
        </p:txBody>
      </p:sp>
      <p:sp>
        <p:nvSpPr>
          <p:cNvPr id="8" name="Oval 7"/>
          <p:cNvSpPr/>
          <p:nvPr/>
        </p:nvSpPr>
        <p:spPr>
          <a:xfrm>
            <a:off x="1559057" y="2058221"/>
            <a:ext cx="765501" cy="720301"/>
          </a:xfrm>
          <a:prstGeom prst="ellipse">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 name="Straight Arrow Connector 3">
            <a:extLst>
              <a:ext uri="{FF2B5EF4-FFF2-40B4-BE49-F238E27FC236}">
                <a16:creationId xmlns:a16="http://schemas.microsoft.com/office/drawing/2014/main" id="{268970EB-5A34-443F-B7E9-619380E8F89A}"/>
              </a:ext>
            </a:extLst>
          </p:cNvPr>
          <p:cNvCxnSpPr>
            <a:cxnSpLocks/>
            <a:endCxn id="8" idx="2"/>
          </p:cNvCxnSpPr>
          <p:nvPr/>
        </p:nvCxnSpPr>
        <p:spPr>
          <a:xfrm>
            <a:off x="1260138" y="2418371"/>
            <a:ext cx="298918" cy="0"/>
          </a:xfrm>
          <a:prstGeom prst="straightConnector1">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w="3492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FC816A1-1228-421F-8665-88414B072A1F}"/>
              </a:ext>
            </a:extLst>
          </p:cNvPr>
          <p:cNvSpPr txBox="1"/>
          <p:nvPr/>
        </p:nvSpPr>
        <p:spPr>
          <a:xfrm>
            <a:off x="1604320" y="2352714"/>
            <a:ext cx="676445" cy="323165"/>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750" dirty="0">
                <a:solidFill>
                  <a:schemeClr val="tx2"/>
                </a:solidFill>
              </a:rPr>
              <a:t>LF()1 / NLF()1</a:t>
            </a:r>
          </a:p>
        </p:txBody>
      </p:sp>
      <p:sp>
        <p:nvSpPr>
          <p:cNvPr id="43" name="TextBox 42">
            <a:extLst>
              <a:ext uri="{FF2B5EF4-FFF2-40B4-BE49-F238E27FC236}">
                <a16:creationId xmlns:a16="http://schemas.microsoft.com/office/drawing/2014/main" id="{09780288-5176-465B-BA44-FE5083507601}"/>
              </a:ext>
            </a:extLst>
          </p:cNvPr>
          <p:cNvSpPr txBox="1"/>
          <p:nvPr/>
        </p:nvSpPr>
        <p:spPr>
          <a:xfrm>
            <a:off x="1281362" y="2172329"/>
            <a:ext cx="276225" cy="415498"/>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1050" dirty="0"/>
              <a:t>i1</a:t>
            </a:r>
          </a:p>
        </p:txBody>
      </p:sp>
      <p:sp>
        <p:nvSpPr>
          <p:cNvPr id="44" name="TextBox 43">
            <a:extLst>
              <a:ext uri="{FF2B5EF4-FFF2-40B4-BE49-F238E27FC236}">
                <a16:creationId xmlns:a16="http://schemas.microsoft.com/office/drawing/2014/main" id="{85748DFE-46E5-4B30-9FFD-EACD0E7F61BD}"/>
              </a:ext>
            </a:extLst>
          </p:cNvPr>
          <p:cNvSpPr txBox="1"/>
          <p:nvPr/>
        </p:nvSpPr>
        <p:spPr>
          <a:xfrm>
            <a:off x="177512" y="2839584"/>
            <a:ext cx="765501"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d(i1)  =     </a:t>
            </a:r>
          </a:p>
        </p:txBody>
      </p:sp>
      <p:sp>
        <p:nvSpPr>
          <p:cNvPr id="45" name="TextBox 44">
            <a:extLst>
              <a:ext uri="{FF2B5EF4-FFF2-40B4-BE49-F238E27FC236}">
                <a16:creationId xmlns:a16="http://schemas.microsoft.com/office/drawing/2014/main" id="{9A063569-CDD6-4D6F-9C9B-C5A1FD15A6B6}"/>
              </a:ext>
            </a:extLst>
          </p:cNvPr>
          <p:cNvSpPr txBox="1"/>
          <p:nvPr/>
        </p:nvSpPr>
        <p:spPr>
          <a:xfrm>
            <a:off x="890716" y="2839583"/>
            <a:ext cx="822195"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accent5">
                    <a:lumMod val="75000"/>
                  </a:schemeClr>
                </a:solidFill>
              </a:rPr>
              <a:t>d(LF()1) / d(i1)</a:t>
            </a:r>
          </a:p>
        </p:txBody>
      </p:sp>
      <p:sp>
        <p:nvSpPr>
          <p:cNvPr id="11" name="TextBox 10">
            <a:extLst>
              <a:ext uri="{FF2B5EF4-FFF2-40B4-BE49-F238E27FC236}">
                <a16:creationId xmlns:a16="http://schemas.microsoft.com/office/drawing/2014/main" id="{BC8506A6-562D-4FC9-B95A-9A2F445A7E9B}"/>
              </a:ext>
            </a:extLst>
          </p:cNvPr>
          <p:cNvSpPr txBox="1"/>
          <p:nvPr/>
        </p:nvSpPr>
        <p:spPr>
          <a:xfrm>
            <a:off x="1666984" y="2839028"/>
            <a:ext cx="18573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a:t>
            </a:r>
          </a:p>
        </p:txBody>
      </p:sp>
      <p:sp>
        <p:nvSpPr>
          <p:cNvPr id="25" name="TextBox 24">
            <a:extLst>
              <a:ext uri="{FF2B5EF4-FFF2-40B4-BE49-F238E27FC236}">
                <a16:creationId xmlns:a16="http://schemas.microsoft.com/office/drawing/2014/main" id="{2D2A6EDC-3D4D-4236-84C1-EF6DB4F02FA5}"/>
              </a:ext>
            </a:extLst>
          </p:cNvPr>
          <p:cNvSpPr txBox="1"/>
          <p:nvPr/>
        </p:nvSpPr>
        <p:spPr>
          <a:xfrm>
            <a:off x="2758609" y="2835671"/>
            <a:ext cx="18573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a:t>
            </a:r>
          </a:p>
        </p:txBody>
      </p:sp>
      <p:sp>
        <p:nvSpPr>
          <p:cNvPr id="28" name="TextBox 27">
            <a:extLst>
              <a:ext uri="{FF2B5EF4-FFF2-40B4-BE49-F238E27FC236}">
                <a16:creationId xmlns:a16="http://schemas.microsoft.com/office/drawing/2014/main" id="{3EFED14D-8BA1-41F5-884D-70B48C96592B}"/>
              </a:ext>
            </a:extLst>
          </p:cNvPr>
          <p:cNvSpPr txBox="1"/>
          <p:nvPr/>
        </p:nvSpPr>
        <p:spPr>
          <a:xfrm>
            <a:off x="6228230" y="2845593"/>
            <a:ext cx="951003"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tx2"/>
                </a:solidFill>
              </a:rPr>
              <a:t>d(O) / d(NLF()2)</a:t>
            </a:r>
          </a:p>
        </p:txBody>
      </p:sp>
      <p:sp>
        <p:nvSpPr>
          <p:cNvPr id="29" name="TextBox 28">
            <a:extLst>
              <a:ext uri="{FF2B5EF4-FFF2-40B4-BE49-F238E27FC236}">
                <a16:creationId xmlns:a16="http://schemas.microsoft.com/office/drawing/2014/main" id="{509AEC6E-DF23-4012-A8F7-C4A945D6E346}"/>
              </a:ext>
            </a:extLst>
          </p:cNvPr>
          <p:cNvSpPr txBox="1"/>
          <p:nvPr/>
        </p:nvSpPr>
        <p:spPr>
          <a:xfrm>
            <a:off x="5182829" y="2846160"/>
            <a:ext cx="1025091"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accent2">
                    <a:lumMod val="50000"/>
                  </a:schemeClr>
                </a:solidFill>
              </a:rPr>
              <a:t>d(NLF()2) / d(LF()2)</a:t>
            </a:r>
          </a:p>
        </p:txBody>
      </p:sp>
      <p:sp>
        <p:nvSpPr>
          <p:cNvPr id="35" name="Oval 34">
            <a:extLst>
              <a:ext uri="{FF2B5EF4-FFF2-40B4-BE49-F238E27FC236}">
                <a16:creationId xmlns:a16="http://schemas.microsoft.com/office/drawing/2014/main" id="{BB967E39-3E22-4419-BEBA-391F19D75137}"/>
              </a:ext>
            </a:extLst>
          </p:cNvPr>
          <p:cNvSpPr/>
          <p:nvPr/>
        </p:nvSpPr>
        <p:spPr>
          <a:xfrm>
            <a:off x="4995200" y="2072509"/>
            <a:ext cx="765501" cy="720301"/>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6" name="Straight Arrow Connector 45">
            <a:extLst>
              <a:ext uri="{FF2B5EF4-FFF2-40B4-BE49-F238E27FC236}">
                <a16:creationId xmlns:a16="http://schemas.microsoft.com/office/drawing/2014/main" id="{F8D84222-E12B-479E-8EBA-62CF18168439}"/>
              </a:ext>
            </a:extLst>
          </p:cNvPr>
          <p:cNvCxnSpPr>
            <a:cxnSpLocks/>
          </p:cNvCxnSpPr>
          <p:nvPr/>
        </p:nvCxnSpPr>
        <p:spPr>
          <a:xfrm>
            <a:off x="5762172" y="2462920"/>
            <a:ext cx="297448" cy="5486"/>
          </a:xfrm>
          <a:prstGeom prst="straightConnector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492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CA66F98-6A12-4A72-A7A1-3EBE6B9A51FF}"/>
              </a:ext>
            </a:extLst>
          </p:cNvPr>
          <p:cNvSpPr txBox="1"/>
          <p:nvPr/>
        </p:nvSpPr>
        <p:spPr>
          <a:xfrm>
            <a:off x="5805964" y="2201826"/>
            <a:ext cx="303062" cy="25391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1050" dirty="0"/>
              <a:t>O</a:t>
            </a:r>
          </a:p>
        </p:txBody>
      </p:sp>
      <p:sp>
        <p:nvSpPr>
          <p:cNvPr id="48" name="TextBox 47">
            <a:extLst>
              <a:ext uri="{FF2B5EF4-FFF2-40B4-BE49-F238E27FC236}">
                <a16:creationId xmlns:a16="http://schemas.microsoft.com/office/drawing/2014/main" id="{DA56F91B-C9C3-44BA-8F32-5F92919B698A}"/>
              </a:ext>
            </a:extLst>
          </p:cNvPr>
          <p:cNvSpPr txBox="1"/>
          <p:nvPr/>
        </p:nvSpPr>
        <p:spPr>
          <a:xfrm>
            <a:off x="5019033" y="2359857"/>
            <a:ext cx="720238" cy="323165"/>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750" b="1" dirty="0">
                <a:solidFill>
                  <a:schemeClr val="tx2"/>
                </a:solidFill>
              </a:rPr>
              <a:t>LF()2 / NLF()2</a:t>
            </a:r>
          </a:p>
        </p:txBody>
      </p:sp>
      <p:sp>
        <p:nvSpPr>
          <p:cNvPr id="49" name="TextBox 48">
            <a:extLst>
              <a:ext uri="{FF2B5EF4-FFF2-40B4-BE49-F238E27FC236}">
                <a16:creationId xmlns:a16="http://schemas.microsoft.com/office/drawing/2014/main" id="{75958DB1-ADD6-4B53-95E2-CE0B62BE5C19}"/>
              </a:ext>
            </a:extLst>
          </p:cNvPr>
          <p:cNvSpPr txBox="1"/>
          <p:nvPr/>
        </p:nvSpPr>
        <p:spPr>
          <a:xfrm>
            <a:off x="3446081" y="2161853"/>
            <a:ext cx="656145" cy="253916"/>
          </a:xfrm>
          <a:prstGeom prst="rect">
            <a:avLst/>
          </a:prstGeom>
          <a:noFill/>
        </p:spPr>
        <p:txBody>
          <a:bodyPr wrap="square" rtlCol="0">
            <a:spAutoFit/>
          </a:bodyPr>
          <a:lstStyle/>
          <a:p>
            <a:r>
              <a:rPr lang="en-US" sz="1050" dirty="0"/>
              <a:t>O1 = i2</a:t>
            </a:r>
          </a:p>
        </p:txBody>
      </p:sp>
      <p:sp>
        <p:nvSpPr>
          <p:cNvPr id="32" name="TextBox 31">
            <a:extLst>
              <a:ext uri="{FF2B5EF4-FFF2-40B4-BE49-F238E27FC236}">
                <a16:creationId xmlns:a16="http://schemas.microsoft.com/office/drawing/2014/main" id="{10BD0A3B-FF57-41F1-83CF-4A3B800760C6}"/>
              </a:ext>
            </a:extLst>
          </p:cNvPr>
          <p:cNvSpPr txBox="1"/>
          <p:nvPr/>
        </p:nvSpPr>
        <p:spPr>
          <a:xfrm>
            <a:off x="4312648" y="2839583"/>
            <a:ext cx="893557"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accent5">
                    <a:lumMod val="75000"/>
                  </a:schemeClr>
                </a:solidFill>
              </a:rPr>
              <a:t>D(LF()2) / d(i2)</a:t>
            </a:r>
          </a:p>
        </p:txBody>
      </p:sp>
      <p:sp>
        <p:nvSpPr>
          <p:cNvPr id="33" name="TextBox 32">
            <a:extLst>
              <a:ext uri="{FF2B5EF4-FFF2-40B4-BE49-F238E27FC236}">
                <a16:creationId xmlns:a16="http://schemas.microsoft.com/office/drawing/2014/main" id="{AC10CD66-F325-4610-9B39-CBDDEFFBE6FC}"/>
              </a:ext>
            </a:extLst>
          </p:cNvPr>
          <p:cNvSpPr txBox="1"/>
          <p:nvPr/>
        </p:nvSpPr>
        <p:spPr>
          <a:xfrm>
            <a:off x="5074552" y="2846173"/>
            <a:ext cx="185738" cy="2308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t>*</a:t>
            </a:r>
          </a:p>
        </p:txBody>
      </p:sp>
      <p:sp>
        <p:nvSpPr>
          <p:cNvPr id="34" name="TextBox 33">
            <a:extLst>
              <a:ext uri="{FF2B5EF4-FFF2-40B4-BE49-F238E27FC236}">
                <a16:creationId xmlns:a16="http://schemas.microsoft.com/office/drawing/2014/main" id="{6945DE63-33AB-4C42-90DC-B2A015495E24}"/>
              </a:ext>
            </a:extLst>
          </p:cNvPr>
          <p:cNvSpPr txBox="1"/>
          <p:nvPr/>
        </p:nvSpPr>
        <p:spPr>
          <a:xfrm>
            <a:off x="6109027" y="2842814"/>
            <a:ext cx="185738" cy="2308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t>*</a:t>
            </a:r>
          </a:p>
        </p:txBody>
      </p:sp>
      <p:sp>
        <p:nvSpPr>
          <p:cNvPr id="50" name="TextBox 49">
            <a:extLst>
              <a:ext uri="{FF2B5EF4-FFF2-40B4-BE49-F238E27FC236}">
                <a16:creationId xmlns:a16="http://schemas.microsoft.com/office/drawing/2014/main" id="{971B82DA-1FAE-4DC2-AA19-AD47FFCED564}"/>
              </a:ext>
            </a:extLst>
          </p:cNvPr>
          <p:cNvSpPr txBox="1"/>
          <p:nvPr/>
        </p:nvSpPr>
        <p:spPr>
          <a:xfrm>
            <a:off x="3960289" y="2837266"/>
            <a:ext cx="185738" cy="230832"/>
          </a:xfrm>
          <a:prstGeom prst="rect">
            <a:avLst/>
          </a:prstGeom>
          <a:noFill/>
        </p:spPr>
        <p:txBody>
          <a:bodyPr wrap="square" rtlCol="0">
            <a:spAutoFit/>
          </a:bodyPr>
          <a:lstStyle/>
          <a:p>
            <a:r>
              <a:rPr lang="en-US" sz="900" dirty="0"/>
              <a:t>*</a:t>
            </a:r>
          </a:p>
        </p:txBody>
      </p:sp>
      <p:sp>
        <p:nvSpPr>
          <p:cNvPr id="51" name="TextBox 50">
            <a:extLst>
              <a:ext uri="{FF2B5EF4-FFF2-40B4-BE49-F238E27FC236}">
                <a16:creationId xmlns:a16="http://schemas.microsoft.com/office/drawing/2014/main" id="{F530A158-99E5-4284-B1C3-465EE125C269}"/>
              </a:ext>
            </a:extLst>
          </p:cNvPr>
          <p:cNvSpPr txBox="1"/>
          <p:nvPr/>
        </p:nvSpPr>
        <p:spPr>
          <a:xfrm>
            <a:off x="7179234" y="2861449"/>
            <a:ext cx="185738" cy="230832"/>
          </a:xfrm>
          <a:prstGeom prst="rect">
            <a:avLst/>
          </a:prstGeom>
          <a:noFill/>
        </p:spPr>
        <p:txBody>
          <a:bodyPr wrap="square" rtlCol="0">
            <a:spAutoFit/>
          </a:bodyPr>
          <a:lstStyle/>
          <a:p>
            <a:r>
              <a:rPr lang="en-US" sz="900" dirty="0"/>
              <a:t>*</a:t>
            </a:r>
          </a:p>
        </p:txBody>
      </p:sp>
      <mc:AlternateContent xmlns:mc="http://schemas.openxmlformats.org/markup-compatibility/2006" xmlns:a14="http://schemas.microsoft.com/office/drawing/2010/main">
        <mc:Choice Requires="a14">
          <p:sp>
            <p:nvSpPr>
              <p:cNvPr id="52" name="Rectangle 3">
                <a:extLst>
                  <a:ext uri="{FF2B5EF4-FFF2-40B4-BE49-F238E27FC236}">
                    <a16:creationId xmlns:a16="http://schemas.microsoft.com/office/drawing/2014/main" id="{5EA0ED9D-61BA-466A-9998-F9C340E09C7A}"/>
                  </a:ext>
                </a:extLst>
              </p:cNvPr>
              <p:cNvSpPr txBox="1">
                <a:spLocks noChangeArrowheads="1"/>
              </p:cNvSpPr>
              <p:nvPr/>
            </p:nvSpPr>
            <p:spPr>
              <a:xfrm>
                <a:off x="473951" y="3152959"/>
                <a:ext cx="7484187" cy="300479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a:buFont typeface="+mj-lt"/>
                  <a:buAutoNum type="alphaLcPeriod"/>
                </a:pPr>
                <a:r>
                  <a:rPr lang="en-US" sz="1200" dirty="0">
                    <a:solidFill>
                      <a:schemeClr val="tx2"/>
                    </a:solidFill>
                  </a:rPr>
                  <a:t>As we add more and more layers to a neural network (make it deeper), the chain equation extends across layers as shown above</a:t>
                </a:r>
              </a:p>
              <a:p>
                <a:pPr marL="257168" indent="-257168">
                  <a:buFont typeface="+mj-lt"/>
                  <a:buAutoNum type="alphaLcPeriod"/>
                </a:pPr>
                <a:r>
                  <a:rPr lang="en-US" sz="1200" dirty="0">
                    <a:solidFill>
                      <a:schemeClr val="tx2"/>
                    </a:solidFill>
                  </a:rPr>
                  <a:t>The chain of equations with multiplication operator helps estimate the effect on E of a change in i1 </a:t>
                </a:r>
              </a:p>
              <a:p>
                <a:pPr marL="257168" indent="-257168">
                  <a:buFont typeface="+mj-lt"/>
                  <a:buAutoNum type="alphaLcPeriod"/>
                </a:pPr>
                <a:r>
                  <a:rPr lang="en-US" sz="1200" dirty="0">
                    <a:solidFill>
                      <a:schemeClr val="tx2"/>
                    </a:solidFill>
                  </a:rPr>
                  <a:t>i1 is the input to the first neuron which is the input value multiplied by a coefficient / slope (not shown separately)</a:t>
                </a:r>
              </a:p>
              <a:p>
                <a:pPr marL="257168" indent="-257168">
                  <a:buFont typeface="+mj-lt"/>
                  <a:buAutoNum type="alphaLcPeriod"/>
                </a:pPr>
                <a:r>
                  <a:rPr lang="en-US" sz="1200" dirty="0">
                    <a:solidFill>
                      <a:schemeClr val="tx2"/>
                    </a:solidFill>
                  </a:rPr>
                  <a:t>Similarly, i2 is the output of first neuron multiplied by a coefficient (not shown separately)</a:t>
                </a:r>
              </a:p>
              <a:p>
                <a:pPr marL="257168" indent="-257168">
                  <a:buFont typeface="+mj-lt"/>
                  <a:buAutoNum type="alphaLcPeriod"/>
                </a:pPr>
                <a:r>
                  <a:rPr lang="en-US" sz="1200" dirty="0">
                    <a:solidFill>
                      <a:schemeClr val="tx2"/>
                    </a:solidFill>
                  </a:rPr>
                  <a:t>As a result of this chain, there is a possibility of fractions appearing in the equations either because of the random values of slope fixed in first iteration and due to the derivation of the non-linear function.</a:t>
                </a:r>
              </a:p>
              <a:p>
                <a:pPr marL="257168" indent="-257168">
                  <a:buFont typeface="+mj-lt"/>
                  <a:buAutoNum type="alphaLcPeriod"/>
                </a:pPr>
                <a:r>
                  <a:rPr lang="en-US" sz="1200" dirty="0">
                    <a:solidFill>
                      <a:schemeClr val="tx2"/>
                    </a:solidFill>
                  </a:rPr>
                  <a:t>If the non linear function is a sigmoid or Tanh function, fractions are guaranteed on derivation</a:t>
                </a:r>
              </a:p>
              <a:p>
                <a:pPr marL="257168" indent="-257168">
                  <a:buFont typeface="+mj-lt"/>
                  <a:buAutoNum type="alphaLcPeriod"/>
                </a:pPr>
                <a:r>
                  <a:rPr lang="en-US" sz="1200" dirty="0">
                    <a:solidFill>
                      <a:schemeClr val="tx2"/>
                    </a:solidFill>
                  </a:rPr>
                  <a:t>Fractions multiply to give smaller fractions and as a result, the d(E) / d(i1) i.e. change in overall error for a change in inputs of first layer neuron becomes very </a:t>
                </a:r>
                <a:r>
                  <a:rPr lang="en-US" sz="1200" dirty="0" err="1">
                    <a:solidFill>
                      <a:schemeClr val="tx2"/>
                    </a:solidFill>
                  </a:rPr>
                  <a:t>very</a:t>
                </a:r>
                <a:r>
                  <a:rPr lang="en-US" sz="1200" dirty="0">
                    <a:solidFill>
                      <a:schemeClr val="tx2"/>
                    </a:solidFill>
                  </a:rPr>
                  <a:t> small in magnitude leading to no significant change in the coefficient</a:t>
                </a:r>
              </a:p>
              <a:p>
                <a:pPr marL="257168" indent="-257168">
                  <a:buFont typeface="+mj-lt"/>
                  <a:buAutoNum type="alphaLcPeriod"/>
                </a:pPr>
                <a:r>
                  <a:rPr lang="en-US" sz="1200" b="1" dirty="0">
                    <a:solidFill>
                      <a:schemeClr val="tx2"/>
                    </a:solidFill>
                  </a:rPr>
                  <a:t>Note:</a:t>
                </a:r>
                <a:r>
                  <a:rPr lang="en-US" sz="1200" dirty="0">
                    <a:solidFill>
                      <a:schemeClr val="tx2"/>
                    </a:solidFill>
                  </a:rPr>
                  <a:t>   change in </a:t>
                </a:r>
                <a:r>
                  <a:rPr lang="en-US" sz="1200" dirty="0" err="1">
                    <a:solidFill>
                      <a:schemeClr val="tx2"/>
                    </a:solidFill>
                  </a:rPr>
                  <a:t>coef</a:t>
                </a:r>
                <a:r>
                  <a:rPr lang="en-US" sz="1200" dirty="0">
                    <a:solidFill>
                      <a:schemeClr val="tx2"/>
                    </a:solidFill>
                  </a:rPr>
                  <a:t> at any stage is   </a:t>
                </a:r>
                <a14:m>
                  <m:oMath xmlns:m="http://schemas.openxmlformats.org/officeDocument/2006/math">
                    <m:sSup>
                      <m:sSupPr>
                        <m:ctrlPr>
                          <a:rPr lang="en-US" sz="1200" i="1">
                            <a:solidFill>
                              <a:schemeClr val="tx2"/>
                            </a:solidFill>
                            <a:latin typeface="Cambria Math" panose="02040503050406030204" pitchFamily="18" charset="0"/>
                          </a:rPr>
                        </m:ctrlPr>
                      </m:sSupPr>
                      <m:e>
                        <m:r>
                          <a:rPr lang="en-US" sz="1200" i="1">
                            <a:solidFill>
                              <a:schemeClr val="tx2"/>
                            </a:solidFill>
                            <a:latin typeface="Cambria Math" panose="02040503050406030204" pitchFamily="18" charset="0"/>
                          </a:rPr>
                          <m:t>𝑊</m:t>
                        </m:r>
                      </m:e>
                      <m:sup>
                        <m:r>
                          <a:rPr lang="en-US" sz="1200" i="1">
                            <a:solidFill>
                              <a:schemeClr val="tx2"/>
                            </a:solidFill>
                            <a:latin typeface="Cambria Math" panose="02040503050406030204" pitchFamily="18" charset="0"/>
                          </a:rPr>
                          <m:t>𝑁𝑒𝑤</m:t>
                        </m:r>
                        <m:r>
                          <a:rPr lang="en-US" sz="1200" i="1">
                            <a:solidFill>
                              <a:schemeClr val="tx2"/>
                            </a:solidFill>
                            <a:latin typeface="Cambria Math" panose="02040503050406030204" pitchFamily="18" charset="0"/>
                          </a:rPr>
                          <m:t> </m:t>
                        </m:r>
                      </m:sup>
                    </m:sSup>
                  </m:oMath>
                </a14:m>
                <a:r>
                  <a:rPr lang="en-US" sz="1200" dirty="0">
                    <a:solidFill>
                      <a:schemeClr val="tx2"/>
                    </a:solidFill>
                  </a:rPr>
                  <a:t> = </a:t>
                </a:r>
                <a14:m>
                  <m:oMath xmlns:m="http://schemas.openxmlformats.org/officeDocument/2006/math">
                    <m:sSup>
                      <m:sSupPr>
                        <m:ctrlPr>
                          <a:rPr lang="en-US" sz="1200" i="1">
                            <a:solidFill>
                              <a:schemeClr val="tx2"/>
                            </a:solidFill>
                            <a:latin typeface="Cambria Math" panose="02040503050406030204" pitchFamily="18" charset="0"/>
                          </a:rPr>
                        </m:ctrlPr>
                      </m:sSupPr>
                      <m:e>
                        <m:r>
                          <a:rPr lang="en-US" sz="1200" i="1">
                            <a:solidFill>
                              <a:schemeClr val="tx2"/>
                            </a:solidFill>
                            <a:latin typeface="Cambria Math" panose="02040503050406030204" pitchFamily="18" charset="0"/>
                          </a:rPr>
                          <m:t>𝑊</m:t>
                        </m:r>
                      </m:e>
                      <m:sup>
                        <m:r>
                          <a:rPr lang="en-US" sz="1200" i="1">
                            <a:solidFill>
                              <a:schemeClr val="tx2"/>
                            </a:solidFill>
                            <a:latin typeface="Cambria Math" panose="02040503050406030204" pitchFamily="18" charset="0"/>
                          </a:rPr>
                          <m:t>𝑂𝑙𝑑</m:t>
                        </m:r>
                        <m:r>
                          <a:rPr lang="en-US" sz="1200" i="1">
                            <a:solidFill>
                              <a:schemeClr val="tx2"/>
                            </a:solidFill>
                            <a:latin typeface="Cambria Math" panose="02040503050406030204" pitchFamily="18" charset="0"/>
                          </a:rPr>
                          <m:t> </m:t>
                        </m:r>
                      </m:sup>
                    </m:sSup>
                  </m:oMath>
                </a14:m>
                <a:r>
                  <a:rPr lang="en-US" sz="1200" dirty="0">
                    <a:solidFill>
                      <a:schemeClr val="tx2"/>
                    </a:solidFill>
                  </a:rPr>
                  <a:t>– </a:t>
                </a:r>
                <a:r>
                  <a:rPr lang="el-GR" sz="1200" dirty="0">
                    <a:solidFill>
                      <a:schemeClr val="tx2"/>
                    </a:solidFill>
                  </a:rPr>
                  <a:t>ὴ</a:t>
                </a:r>
                <a:r>
                  <a:rPr lang="en-US" sz="1200" dirty="0">
                    <a:solidFill>
                      <a:schemeClr val="tx2"/>
                    </a:solidFill>
                  </a:rPr>
                  <a:t>(d(E)/d(w))</a:t>
                </a:r>
              </a:p>
              <a:p>
                <a:pPr marL="0" indent="0">
                  <a:buNone/>
                </a:pPr>
                <a:endParaRPr lang="en-US" sz="1350" dirty="0">
                  <a:solidFill>
                    <a:schemeClr val="accent4">
                      <a:lumMod val="60000"/>
                      <a:lumOff val="40000"/>
                    </a:schemeClr>
                  </a:solidFill>
                </a:endParaRPr>
              </a:p>
            </p:txBody>
          </p:sp>
        </mc:Choice>
        <mc:Fallback xmlns="">
          <p:sp>
            <p:nvSpPr>
              <p:cNvPr id="52" name="Rectangle 3">
                <a:extLst>
                  <a:ext uri="{FF2B5EF4-FFF2-40B4-BE49-F238E27FC236}">
                    <a16:creationId xmlns:a16="http://schemas.microsoft.com/office/drawing/2014/main" id="{5EA0ED9D-61BA-466A-9998-F9C340E09C7A}"/>
                  </a:ext>
                </a:extLst>
              </p:cNvPr>
              <p:cNvSpPr txBox="1">
                <a:spLocks noRot="1" noChangeAspect="1" noMove="1" noResize="1" noEditPoints="1" noAdjustHandles="1" noChangeArrowheads="1" noChangeShapeType="1" noTextEdit="1"/>
              </p:cNvSpPr>
              <p:nvPr/>
            </p:nvSpPr>
            <p:spPr>
              <a:xfrm>
                <a:off x="473951" y="3152959"/>
                <a:ext cx="7484187" cy="3004797"/>
              </a:xfrm>
              <a:prstGeom prst="rect">
                <a:avLst/>
              </a:prstGeom>
              <a:blipFill>
                <a:blip r:embed="rId3"/>
                <a:stretch>
                  <a:fillRect t="-20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700CC3D-0B7E-4949-8090-4D16937065F5}"/>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3741576963"/>
      </p:ext>
    </p:extLst>
  </p:cSld>
  <p:clrMapOvr>
    <a:masterClrMapping/>
  </p:clrMapOvr>
  <p:transition spd="med">
    <p:wipe di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45407" y="1694955"/>
            <a:ext cx="7484187" cy="1532727"/>
          </a:xfrm>
        </p:spPr>
        <p:txBody>
          <a:bodyPr wrap="square">
            <a:spAutoFit/>
          </a:bodyPr>
          <a:lstStyle/>
          <a:p>
            <a:pPr marL="257168" indent="-257168">
              <a:buFont typeface="+mj-lt"/>
              <a:buAutoNum type="arabicPeriod"/>
            </a:pPr>
            <a:r>
              <a:rPr lang="en-US" sz="1200" dirty="0"/>
              <a:t>Replace the unitary NN with multi-layer multi-neuron network as shown below</a:t>
            </a:r>
          </a:p>
          <a:p>
            <a:pPr marL="257168" indent="-257168">
              <a:buFont typeface="+mj-lt"/>
              <a:buAutoNum type="arabicPeriod"/>
            </a:pPr>
            <a:r>
              <a:rPr lang="en-US" sz="1200" dirty="0"/>
              <a:t>The error at every layer will be E (same as error in the final layer)</a:t>
            </a:r>
          </a:p>
          <a:p>
            <a:pPr marL="257168" indent="-257168">
              <a:buFont typeface="+mj-lt"/>
              <a:buAutoNum type="arabicPeriod"/>
            </a:pPr>
            <a:r>
              <a:rPr lang="en-US" sz="1200" dirty="0"/>
              <a:t>However, the E will be proportionally assigned to each neuron in  layer</a:t>
            </a:r>
          </a:p>
          <a:p>
            <a:pPr marL="257168" indent="-257168">
              <a:buFont typeface="+mj-lt"/>
              <a:buAutoNum type="arabicPeriod"/>
            </a:pPr>
            <a:r>
              <a:rPr lang="en-US" sz="1200" dirty="0"/>
              <a:t>Hence, we are interested in estimating the impact of change in each neuron’s input on the overall E at that level</a:t>
            </a:r>
          </a:p>
          <a:p>
            <a:pPr marL="257168" indent="-257168">
              <a:buFont typeface="+mj-lt"/>
              <a:buAutoNum type="arabicPeriod"/>
            </a:pPr>
            <a:r>
              <a:rPr lang="en-US" sz="1200" dirty="0"/>
              <a:t>The chain rule will structurally be similar but will have more terms for each neuron at each layer given multiple connection from a node to nodes in subsequent layer . For e.g. at node 1,1</a:t>
            </a:r>
          </a:p>
        </p:txBody>
      </p:sp>
      <p:sp>
        <p:nvSpPr>
          <p:cNvPr id="21" name="Rectangle 3">
            <a:extLst>
              <a:ext uri="{FF2B5EF4-FFF2-40B4-BE49-F238E27FC236}">
                <a16:creationId xmlns:a16="http://schemas.microsoft.com/office/drawing/2014/main" id="{B94AAFE3-B338-4520-9B01-F62ECDB1DCB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Combination of chain effect </a:t>
            </a:r>
            <a:endParaRPr lang="en-US" altLang="en-US" sz="1350" dirty="0"/>
          </a:p>
        </p:txBody>
      </p:sp>
      <p:sp>
        <p:nvSpPr>
          <p:cNvPr id="73" name="TextBox 72">
            <a:extLst>
              <a:ext uri="{FF2B5EF4-FFF2-40B4-BE49-F238E27FC236}">
                <a16:creationId xmlns:a16="http://schemas.microsoft.com/office/drawing/2014/main" id="{9575BD61-C369-485F-BA63-350F3BF01BD6}"/>
              </a:ext>
            </a:extLst>
          </p:cNvPr>
          <p:cNvSpPr txBox="1"/>
          <p:nvPr/>
        </p:nvSpPr>
        <p:spPr>
          <a:xfrm>
            <a:off x="843640" y="3261723"/>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d(i1)  = d(</a:t>
            </a:r>
            <a:r>
              <a:rPr lang="en-US" sz="900" dirty="0" err="1"/>
              <a:t>lf</a:t>
            </a:r>
            <a:r>
              <a:rPr lang="en-US" sz="900" dirty="0"/>
              <a:t>()1) / d(i1)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grpSp>
        <p:nvGrpSpPr>
          <p:cNvPr id="403482" name="Group 403481">
            <a:extLst>
              <a:ext uri="{FF2B5EF4-FFF2-40B4-BE49-F238E27FC236}">
                <a16:creationId xmlns:a16="http://schemas.microsoft.com/office/drawing/2014/main" id="{4F4E3D66-77AF-45D2-BF94-3EE21CBE165F}"/>
              </a:ext>
            </a:extLst>
          </p:cNvPr>
          <p:cNvGrpSpPr/>
          <p:nvPr/>
        </p:nvGrpSpPr>
        <p:grpSpPr>
          <a:xfrm>
            <a:off x="937507" y="4183806"/>
            <a:ext cx="3101093" cy="2064594"/>
            <a:chOff x="1002357" y="3976297"/>
            <a:chExt cx="4724400" cy="3022368"/>
          </a:xfrm>
        </p:grpSpPr>
        <p:pic>
          <p:nvPicPr>
            <p:cNvPr id="403472" name="Picture 403471">
              <a:extLst>
                <a:ext uri="{FF2B5EF4-FFF2-40B4-BE49-F238E27FC236}">
                  <a16:creationId xmlns:a16="http://schemas.microsoft.com/office/drawing/2014/main" id="{1F58AB3F-0968-4469-868B-75EE2EB4ADBA}"/>
                </a:ext>
              </a:extLst>
            </p:cNvPr>
            <p:cNvPicPr>
              <a:picLocks noChangeAspect="1"/>
            </p:cNvPicPr>
            <p:nvPr/>
          </p:nvPicPr>
          <p:blipFill>
            <a:blip r:embed="rId3"/>
            <a:stretch>
              <a:fillRect/>
            </a:stretch>
          </p:blipFill>
          <p:spPr>
            <a:xfrm>
              <a:off x="1002357" y="3976297"/>
              <a:ext cx="4724400" cy="2600325"/>
            </a:xfrm>
            <a:prstGeom prst="rect">
              <a:avLst/>
            </a:prstGeom>
          </p:spPr>
        </p:pic>
        <p:cxnSp>
          <p:nvCxnSpPr>
            <p:cNvPr id="3" name="Straight Arrow Connector 2">
              <a:extLst>
                <a:ext uri="{FF2B5EF4-FFF2-40B4-BE49-F238E27FC236}">
                  <a16:creationId xmlns:a16="http://schemas.microsoft.com/office/drawing/2014/main" id="{2999DEA6-F2CF-45C1-80C5-600C032DDCE2}"/>
                </a:ext>
              </a:extLst>
            </p:cNvPr>
            <p:cNvCxnSpPr/>
            <p:nvPr/>
          </p:nvCxnSpPr>
          <p:spPr>
            <a:xfrm flipV="1">
              <a:off x="2039073" y="4662200"/>
              <a:ext cx="1024118" cy="286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79DBB2-B33D-4668-A3B6-98C9CDA0CD28}"/>
                </a:ext>
              </a:extLst>
            </p:cNvPr>
            <p:cNvCxnSpPr>
              <a:cxnSpLocks/>
            </p:cNvCxnSpPr>
            <p:nvPr/>
          </p:nvCxnSpPr>
          <p:spPr>
            <a:xfrm flipV="1">
              <a:off x="2039073" y="5252417"/>
              <a:ext cx="1024119" cy="14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F86688-00FD-42A7-9FD1-DE5EB9487B93}"/>
                </a:ext>
              </a:extLst>
            </p:cNvPr>
            <p:cNvCxnSpPr/>
            <p:nvPr/>
          </p:nvCxnSpPr>
          <p:spPr>
            <a:xfrm flipV="1">
              <a:off x="2039073" y="5842636"/>
              <a:ext cx="1024118" cy="286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93EC84-2126-430C-95F2-32FEBB895D70}"/>
                </a:ext>
              </a:extLst>
            </p:cNvPr>
            <p:cNvCxnSpPr>
              <a:cxnSpLocks/>
            </p:cNvCxnSpPr>
            <p:nvPr/>
          </p:nvCxnSpPr>
          <p:spPr>
            <a:xfrm>
              <a:off x="2039073" y="4957308"/>
              <a:ext cx="1024119" cy="29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BCA8AD-4C46-4625-BE02-B67BA2DF2FF5}"/>
                </a:ext>
              </a:extLst>
            </p:cNvPr>
            <p:cNvCxnSpPr>
              <a:cxnSpLocks/>
            </p:cNvCxnSpPr>
            <p:nvPr/>
          </p:nvCxnSpPr>
          <p:spPr>
            <a:xfrm>
              <a:off x="2039073" y="5399972"/>
              <a:ext cx="1024119" cy="29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A812DB-7CC9-416B-8C2B-0BDBCFAAB51A}"/>
                </a:ext>
              </a:extLst>
            </p:cNvPr>
            <p:cNvCxnSpPr>
              <a:cxnSpLocks/>
            </p:cNvCxnSpPr>
            <p:nvPr/>
          </p:nvCxnSpPr>
          <p:spPr>
            <a:xfrm>
              <a:off x="2039073" y="5416275"/>
              <a:ext cx="1024119" cy="85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5E45D6-3187-45E0-B396-C268B5336D7E}"/>
                </a:ext>
              </a:extLst>
            </p:cNvPr>
            <p:cNvCxnSpPr>
              <a:cxnSpLocks/>
            </p:cNvCxnSpPr>
            <p:nvPr/>
          </p:nvCxnSpPr>
          <p:spPr>
            <a:xfrm>
              <a:off x="2009171" y="4933666"/>
              <a:ext cx="1054020" cy="128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05D2E9-4D93-4FE4-BFBE-2C4F06E95F88}"/>
                </a:ext>
              </a:extLst>
            </p:cNvPr>
            <p:cNvCxnSpPr>
              <a:cxnSpLocks/>
            </p:cNvCxnSpPr>
            <p:nvPr/>
          </p:nvCxnSpPr>
          <p:spPr>
            <a:xfrm>
              <a:off x="2024122" y="4940188"/>
              <a:ext cx="1068971" cy="72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2FA62A-68DF-4AAB-BA22-BCFAC3F07FA2}"/>
                </a:ext>
              </a:extLst>
            </p:cNvPr>
            <p:cNvCxnSpPr>
              <a:cxnSpLocks/>
            </p:cNvCxnSpPr>
            <p:nvPr/>
          </p:nvCxnSpPr>
          <p:spPr>
            <a:xfrm flipV="1">
              <a:off x="2046548" y="4698844"/>
              <a:ext cx="1016644" cy="68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6BC84C-E96B-4E4D-98D9-FF5E798AF7EC}"/>
                </a:ext>
              </a:extLst>
            </p:cNvPr>
            <p:cNvCxnSpPr>
              <a:cxnSpLocks/>
            </p:cNvCxnSpPr>
            <p:nvPr/>
          </p:nvCxnSpPr>
          <p:spPr>
            <a:xfrm flipV="1">
              <a:off x="2046548" y="4676038"/>
              <a:ext cx="1039070" cy="145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F19AF6-A1C7-4E19-B146-BA72CF3FB64C}"/>
                </a:ext>
              </a:extLst>
            </p:cNvPr>
            <p:cNvCxnSpPr>
              <a:cxnSpLocks/>
            </p:cNvCxnSpPr>
            <p:nvPr/>
          </p:nvCxnSpPr>
          <p:spPr>
            <a:xfrm>
              <a:off x="2046548" y="6136115"/>
              <a:ext cx="1016644" cy="162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75F37A-01B8-4039-BF31-A7FFD130928C}"/>
                </a:ext>
              </a:extLst>
            </p:cNvPr>
            <p:cNvCxnSpPr>
              <a:cxnSpLocks/>
            </p:cNvCxnSpPr>
            <p:nvPr/>
          </p:nvCxnSpPr>
          <p:spPr>
            <a:xfrm flipV="1">
              <a:off x="2046548" y="5265827"/>
              <a:ext cx="1016644" cy="8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3470" name="TextBox 403469">
              <a:extLst>
                <a:ext uri="{FF2B5EF4-FFF2-40B4-BE49-F238E27FC236}">
                  <a16:creationId xmlns:a16="http://schemas.microsoft.com/office/drawing/2014/main" id="{F62B4B55-831F-4138-B29E-759F8BEBC7CA}"/>
                </a:ext>
              </a:extLst>
            </p:cNvPr>
            <p:cNvSpPr txBox="1"/>
            <p:nvPr/>
          </p:nvSpPr>
          <p:spPr>
            <a:xfrm>
              <a:off x="3281300" y="6551448"/>
              <a:ext cx="284789" cy="447217"/>
            </a:xfrm>
            <a:prstGeom prst="rect">
              <a:avLst/>
            </a:prstGeom>
            <a:noFill/>
          </p:spPr>
          <p:txBody>
            <a:bodyPr wrap="square" rtlCol="0">
              <a:spAutoFit/>
            </a:bodyPr>
            <a:lstStyle/>
            <a:p>
              <a:r>
                <a:rPr lang="en-US" sz="1050" dirty="0"/>
                <a:t>E</a:t>
              </a:r>
            </a:p>
          </p:txBody>
        </p:sp>
        <p:sp>
          <p:nvSpPr>
            <p:cNvPr id="64" name="TextBox 63">
              <a:extLst>
                <a:ext uri="{FF2B5EF4-FFF2-40B4-BE49-F238E27FC236}">
                  <a16:creationId xmlns:a16="http://schemas.microsoft.com/office/drawing/2014/main" id="{65E320F0-91EB-41DD-866F-B5F4D29C5632}"/>
                </a:ext>
              </a:extLst>
            </p:cNvPr>
            <p:cNvSpPr txBox="1"/>
            <p:nvPr/>
          </p:nvSpPr>
          <p:spPr>
            <a:xfrm>
              <a:off x="4776725" y="6531174"/>
              <a:ext cx="284789" cy="447217"/>
            </a:xfrm>
            <a:prstGeom prst="rect">
              <a:avLst/>
            </a:prstGeom>
            <a:noFill/>
          </p:spPr>
          <p:txBody>
            <a:bodyPr wrap="square" rtlCol="0">
              <a:spAutoFit/>
            </a:bodyPr>
            <a:lstStyle/>
            <a:p>
              <a:r>
                <a:rPr lang="en-US" sz="1050" dirty="0"/>
                <a:t>E</a:t>
              </a:r>
            </a:p>
          </p:txBody>
        </p:sp>
        <p:cxnSp>
          <p:nvCxnSpPr>
            <p:cNvPr id="403474" name="Straight Arrow Connector 403473">
              <a:extLst>
                <a:ext uri="{FF2B5EF4-FFF2-40B4-BE49-F238E27FC236}">
                  <a16:creationId xmlns:a16="http://schemas.microsoft.com/office/drawing/2014/main" id="{9A95B91E-92FC-42FF-852C-B80263785CCC}"/>
                </a:ext>
              </a:extLst>
            </p:cNvPr>
            <p:cNvCxnSpPr/>
            <p:nvPr/>
          </p:nvCxnSpPr>
          <p:spPr>
            <a:xfrm>
              <a:off x="3762375" y="4596314"/>
              <a:ext cx="1014350" cy="656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960B533-5E02-4C85-A140-55BD7AA65CB7}"/>
                </a:ext>
              </a:extLst>
            </p:cNvPr>
            <p:cNvCxnSpPr>
              <a:cxnSpLocks/>
            </p:cNvCxnSpPr>
            <p:nvPr/>
          </p:nvCxnSpPr>
          <p:spPr>
            <a:xfrm>
              <a:off x="3762375" y="5218018"/>
              <a:ext cx="1014350" cy="7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1CA4914-A9BE-4F9E-963F-7621666F3533}"/>
                </a:ext>
              </a:extLst>
            </p:cNvPr>
            <p:cNvCxnSpPr>
              <a:cxnSpLocks/>
            </p:cNvCxnSpPr>
            <p:nvPr/>
          </p:nvCxnSpPr>
          <p:spPr>
            <a:xfrm flipV="1">
              <a:off x="3762375" y="5322526"/>
              <a:ext cx="1014350" cy="38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9E6A844-36FF-42B8-ADD7-6381A83841A0}"/>
                </a:ext>
              </a:extLst>
            </p:cNvPr>
            <p:cNvCxnSpPr>
              <a:cxnSpLocks/>
            </p:cNvCxnSpPr>
            <p:nvPr/>
          </p:nvCxnSpPr>
          <p:spPr>
            <a:xfrm flipV="1">
              <a:off x="3703538" y="5322526"/>
              <a:ext cx="1073187" cy="96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5B928014-6A04-4201-87B8-CD30CDAAA2E0}"/>
              </a:ext>
            </a:extLst>
          </p:cNvPr>
          <p:cNvSpPr txBox="1"/>
          <p:nvPr/>
        </p:nvSpPr>
        <p:spPr>
          <a:xfrm>
            <a:off x="843640" y="3513279"/>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d(i2)  = d(</a:t>
            </a:r>
            <a:r>
              <a:rPr lang="en-US" sz="900" dirty="0" err="1"/>
              <a:t>lf</a:t>
            </a:r>
            <a:r>
              <a:rPr lang="en-US" sz="900" dirty="0"/>
              <a:t>()1) / d(i2)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sp>
        <p:nvSpPr>
          <p:cNvPr id="89" name="TextBox 88">
            <a:extLst>
              <a:ext uri="{FF2B5EF4-FFF2-40B4-BE49-F238E27FC236}">
                <a16:creationId xmlns:a16="http://schemas.microsoft.com/office/drawing/2014/main" id="{F0A8B2EE-4389-42D6-B054-B6E0908C7175}"/>
              </a:ext>
            </a:extLst>
          </p:cNvPr>
          <p:cNvSpPr txBox="1"/>
          <p:nvPr/>
        </p:nvSpPr>
        <p:spPr>
          <a:xfrm>
            <a:off x="843640" y="3762889"/>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d(i3)  = d(</a:t>
            </a:r>
            <a:r>
              <a:rPr lang="en-US" sz="900" dirty="0" err="1"/>
              <a:t>lf</a:t>
            </a:r>
            <a:r>
              <a:rPr lang="en-US" sz="900" dirty="0"/>
              <a:t>()1) / d(i3)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sp>
        <p:nvSpPr>
          <p:cNvPr id="403483" name="TextBox 403482">
            <a:extLst>
              <a:ext uri="{FF2B5EF4-FFF2-40B4-BE49-F238E27FC236}">
                <a16:creationId xmlns:a16="http://schemas.microsoft.com/office/drawing/2014/main" id="{565573F9-BE72-4990-ABFF-8E03CD58FA76}"/>
              </a:ext>
            </a:extLst>
          </p:cNvPr>
          <p:cNvSpPr txBox="1"/>
          <p:nvPr/>
        </p:nvSpPr>
        <p:spPr>
          <a:xfrm>
            <a:off x="8101124" y="3299048"/>
            <a:ext cx="199236" cy="230832"/>
          </a:xfrm>
          <a:prstGeom prst="rect">
            <a:avLst/>
          </a:prstGeom>
          <a:noFill/>
        </p:spPr>
        <p:txBody>
          <a:bodyPr wrap="square" rtlCol="0">
            <a:spAutoFit/>
          </a:bodyPr>
          <a:lstStyle/>
          <a:p>
            <a:r>
              <a:rPr lang="en-US" sz="900" b="1" dirty="0"/>
              <a:t>+</a:t>
            </a:r>
          </a:p>
        </p:txBody>
      </p:sp>
      <p:sp>
        <p:nvSpPr>
          <p:cNvPr id="91" name="TextBox 90">
            <a:extLst>
              <a:ext uri="{FF2B5EF4-FFF2-40B4-BE49-F238E27FC236}">
                <a16:creationId xmlns:a16="http://schemas.microsoft.com/office/drawing/2014/main" id="{45908BF3-BA6B-451D-80D1-716EC1FC0A99}"/>
              </a:ext>
            </a:extLst>
          </p:cNvPr>
          <p:cNvSpPr txBox="1"/>
          <p:nvPr/>
        </p:nvSpPr>
        <p:spPr>
          <a:xfrm>
            <a:off x="8101124" y="3549080"/>
            <a:ext cx="199236" cy="230832"/>
          </a:xfrm>
          <a:prstGeom prst="rect">
            <a:avLst/>
          </a:prstGeom>
          <a:noFill/>
        </p:spPr>
        <p:txBody>
          <a:bodyPr wrap="square" rtlCol="0">
            <a:spAutoFit/>
          </a:bodyPr>
          <a:lstStyle/>
          <a:p>
            <a:r>
              <a:rPr lang="en-US" sz="900" b="1" dirty="0"/>
              <a:t>+</a:t>
            </a:r>
          </a:p>
        </p:txBody>
      </p:sp>
      <p:sp>
        <p:nvSpPr>
          <p:cNvPr id="403484" name="TextBox 403483">
            <a:extLst>
              <a:ext uri="{FF2B5EF4-FFF2-40B4-BE49-F238E27FC236}">
                <a16:creationId xmlns:a16="http://schemas.microsoft.com/office/drawing/2014/main" id="{E8F0225B-2610-4395-B9FF-6C75DC4C1056}"/>
              </a:ext>
            </a:extLst>
          </p:cNvPr>
          <p:cNvSpPr txBox="1"/>
          <p:nvPr/>
        </p:nvSpPr>
        <p:spPr>
          <a:xfrm>
            <a:off x="1813379" y="4508845"/>
            <a:ext cx="422004" cy="253916"/>
          </a:xfrm>
          <a:prstGeom prst="rect">
            <a:avLst/>
          </a:prstGeom>
          <a:noFill/>
        </p:spPr>
        <p:txBody>
          <a:bodyPr wrap="square" rtlCol="0">
            <a:spAutoFit/>
          </a:bodyPr>
          <a:lstStyle/>
          <a:p>
            <a:r>
              <a:rPr lang="en-US" sz="1050" dirty="0"/>
              <a:t>i1</a:t>
            </a:r>
          </a:p>
        </p:txBody>
      </p:sp>
      <p:sp>
        <p:nvSpPr>
          <p:cNvPr id="93" name="TextBox 92">
            <a:extLst>
              <a:ext uri="{FF2B5EF4-FFF2-40B4-BE49-F238E27FC236}">
                <a16:creationId xmlns:a16="http://schemas.microsoft.com/office/drawing/2014/main" id="{7F1E8712-DE3F-4AA8-9E56-8E7286192DA8}"/>
              </a:ext>
            </a:extLst>
          </p:cNvPr>
          <p:cNvSpPr txBox="1"/>
          <p:nvPr/>
        </p:nvSpPr>
        <p:spPr>
          <a:xfrm>
            <a:off x="1775725" y="4722129"/>
            <a:ext cx="430520" cy="253916"/>
          </a:xfrm>
          <a:prstGeom prst="rect">
            <a:avLst/>
          </a:prstGeom>
          <a:noFill/>
        </p:spPr>
        <p:txBody>
          <a:bodyPr wrap="square" rtlCol="0">
            <a:spAutoFit/>
          </a:bodyPr>
          <a:lstStyle/>
          <a:p>
            <a:r>
              <a:rPr lang="en-US" sz="1050" dirty="0"/>
              <a:t>i2</a:t>
            </a:r>
          </a:p>
        </p:txBody>
      </p:sp>
      <p:sp>
        <p:nvSpPr>
          <p:cNvPr id="94" name="TextBox 93">
            <a:extLst>
              <a:ext uri="{FF2B5EF4-FFF2-40B4-BE49-F238E27FC236}">
                <a16:creationId xmlns:a16="http://schemas.microsoft.com/office/drawing/2014/main" id="{B1148F75-60D3-487B-BA2D-6CCAAA87DC38}"/>
              </a:ext>
            </a:extLst>
          </p:cNvPr>
          <p:cNvSpPr txBox="1"/>
          <p:nvPr/>
        </p:nvSpPr>
        <p:spPr>
          <a:xfrm>
            <a:off x="1944308" y="4790390"/>
            <a:ext cx="310207" cy="253916"/>
          </a:xfrm>
          <a:prstGeom prst="rect">
            <a:avLst/>
          </a:prstGeom>
          <a:noFill/>
        </p:spPr>
        <p:txBody>
          <a:bodyPr wrap="square" rtlCol="0">
            <a:spAutoFit/>
          </a:bodyPr>
          <a:lstStyle/>
          <a:p>
            <a:r>
              <a:rPr lang="en-US" sz="1050" dirty="0"/>
              <a:t>i3</a:t>
            </a:r>
          </a:p>
        </p:txBody>
      </p:sp>
      <p:sp>
        <p:nvSpPr>
          <p:cNvPr id="33" name="TextBox 32">
            <a:extLst>
              <a:ext uri="{FF2B5EF4-FFF2-40B4-BE49-F238E27FC236}">
                <a16:creationId xmlns:a16="http://schemas.microsoft.com/office/drawing/2014/main" id="{969250C8-F5B3-4D4C-9FEB-249EB1CEE3ED}"/>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4064834002"/>
      </p:ext>
    </p:extLst>
  </p:cSld>
  <p:clrMapOvr>
    <a:masterClrMapping/>
  </p:clrMapOvr>
  <p:transition spd="med">
    <p:wipe di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7484187" cy="3504806"/>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400" dirty="0"/>
              <a:t>Fractions can appear in the chain equation at any layer </a:t>
            </a:r>
          </a:p>
          <a:p>
            <a:pPr marL="257168" indent="-257168">
              <a:buFont typeface="+mj-lt"/>
              <a:buAutoNum type="arabicPeriod"/>
            </a:pPr>
            <a:r>
              <a:rPr lang="en-US" sz="1400" dirty="0"/>
              <a:t>Fractions can be caused by the derivatives of the non linear functions (if the non linear function is a tanh or sigmoid) when the same is computed in the flat regions of the function</a:t>
            </a:r>
          </a:p>
          <a:p>
            <a:pPr marL="257168" indent="-257168">
              <a:buFont typeface="+mj-lt"/>
              <a:buAutoNum type="arabicPeriod"/>
            </a:pPr>
            <a:r>
              <a:rPr lang="en-US" sz="1400" dirty="0"/>
              <a:t>We end up in the flat regions of the sigmoid / tanh functions when the input to the non linear transformation (output of the linear transformation) is very small or very large in magnitude.  Remember , in every neuron we first have linear transformation whose output is passed to non linear function</a:t>
            </a:r>
          </a:p>
          <a:p>
            <a:pPr marL="257168" indent="-257168">
              <a:buFont typeface="+mj-lt"/>
              <a:buAutoNum type="arabicPeriod"/>
            </a:pPr>
            <a:r>
              <a:rPr lang="en-US" sz="1400" dirty="0"/>
              <a:t>The output of linear transformation can be very high or very small  when the random weights assigned in the first iterations </a:t>
            </a:r>
          </a:p>
          <a:p>
            <a:pPr marL="257168" indent="-257168">
              <a:buFont typeface="+mj-lt"/>
              <a:buAutoNum type="arabicPeriod"/>
            </a:pPr>
            <a:r>
              <a:rPr lang="en-US" sz="1400" dirty="0"/>
              <a:t>If the random weights are too large, leading to a large value for </a:t>
            </a:r>
            <a:r>
              <a:rPr lang="en-US" sz="1400" dirty="0" err="1"/>
              <a:t>mx+c</a:t>
            </a:r>
            <a:r>
              <a:rPr lang="en-US" sz="1400" dirty="0"/>
              <a:t>, this will position the output value in the flat region of the non-linear curve (near to 1). </a:t>
            </a:r>
          </a:p>
          <a:p>
            <a:pPr marL="257168" indent="-257168">
              <a:buFont typeface="+mj-lt"/>
              <a:buAutoNum type="arabicPeriod"/>
            </a:pPr>
            <a:r>
              <a:rPr lang="en-US" sz="1400" dirty="0"/>
              <a:t>If the random initialization a small number (negative value), it position the output in the flat region of the non-linear transformation near 0</a:t>
            </a:r>
          </a:p>
          <a:p>
            <a:pPr marL="257168" indent="-257168">
              <a:buFont typeface="+mj-lt"/>
              <a:buAutoNum type="arabicPeriod"/>
            </a:pPr>
            <a:endParaRPr lang="en-US" sz="1050" dirty="0"/>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800" u="sng" dirty="0"/>
              <a:t>Vanishing Gradient in long chains</a:t>
            </a:r>
            <a:endParaRPr lang="en-US" altLang="en-US" sz="1800" dirty="0"/>
          </a:p>
        </p:txBody>
      </p:sp>
      <p:sp>
        <p:nvSpPr>
          <p:cNvPr id="4" name="TextBox 3">
            <a:extLst>
              <a:ext uri="{FF2B5EF4-FFF2-40B4-BE49-F238E27FC236}">
                <a16:creationId xmlns:a16="http://schemas.microsoft.com/office/drawing/2014/main" id="{06FAF2F3-BBA0-43FE-B99A-FD523B3CA39C}"/>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2368330860"/>
      </p:ext>
    </p:extLst>
  </p:cSld>
  <p:clrMapOvr>
    <a:masterClrMapping/>
  </p:clrMapOvr>
  <p:transition spd="med">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1501433"/>
            <a:ext cx="8382000" cy="338554"/>
          </a:xfrm>
          <a:prstGeom prst="rect">
            <a:avLst/>
          </a:prstGeom>
          <a:noFill/>
        </p:spPr>
        <p:txBody>
          <a:bodyPr wrap="square" rtlCol="0">
            <a:spAutoFit/>
          </a:bodyPr>
          <a:lstStyle/>
          <a:p>
            <a:r>
              <a:rPr lang="en-US" sz="1600" b="1" dirty="0"/>
              <a:t>Xavier and He weight initialization methods</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5" y="1957360"/>
            <a:ext cx="8469908" cy="2031325"/>
          </a:xfrm>
          <a:prstGeom prst="rect">
            <a:avLst/>
          </a:prstGeom>
          <a:noFill/>
        </p:spPr>
        <p:txBody>
          <a:bodyPr wrap="square" rtlCol="0">
            <a:spAutoFit/>
          </a:bodyPr>
          <a:lstStyle/>
          <a:p>
            <a:pPr marL="342900" indent="-342900">
              <a:buFont typeface="+mj-lt"/>
              <a:buAutoNum type="arabicPeriod"/>
            </a:pPr>
            <a:r>
              <a:rPr lang="en-US" sz="1400" dirty="0" err="1"/>
              <a:t>Glorot</a:t>
            </a:r>
            <a:r>
              <a:rPr lang="en-US" sz="1400" dirty="0"/>
              <a:t> and </a:t>
            </a:r>
            <a:r>
              <a:rPr lang="en-US" sz="1400" dirty="0" err="1"/>
              <a:t>Bengio</a:t>
            </a:r>
            <a:r>
              <a:rPr lang="en-US" sz="1400" dirty="0"/>
              <a:t> argued that for signal to flow properly in both directions (not die out or explode) we need to ensure variance of outputs of each layer to be equal to the variance of the inputs. Also the gradients should have equal variance before and after a layer in backprop</a:t>
            </a:r>
          </a:p>
          <a:p>
            <a:pPr marL="342900" indent="-342900">
              <a:buFont typeface="+mj-lt"/>
              <a:buAutoNum type="arabicPeriod"/>
            </a:pPr>
            <a:endParaRPr lang="en-US" sz="1400" dirty="0"/>
          </a:p>
          <a:p>
            <a:pPr marL="342900" indent="-342900">
              <a:buFont typeface="+mj-lt"/>
              <a:buAutoNum type="arabicPeriod"/>
            </a:pPr>
            <a:r>
              <a:rPr lang="en-US" sz="1400" dirty="0"/>
              <a:t>This is possible only if the layer has an equal number of input and output connections. Since this restrains the design, they proposed a compromise that works in practice</a:t>
            </a:r>
          </a:p>
          <a:p>
            <a:pPr marL="342900" indent="-342900">
              <a:buFont typeface="+mj-lt"/>
              <a:buAutoNum type="arabicPeriod"/>
            </a:pPr>
            <a:endParaRPr lang="en-US" sz="1400" dirty="0"/>
          </a:p>
          <a:p>
            <a:pPr marL="342900" indent="-342900">
              <a:buFont typeface="+mj-lt"/>
              <a:buAutoNum type="arabicPeriod"/>
            </a:pPr>
            <a:r>
              <a:rPr lang="en-US" sz="1400" dirty="0"/>
              <a:t>The connection weights must be initialize randomly as per the equation below… where </a:t>
            </a:r>
            <a:r>
              <a:rPr lang="en-US" sz="1400" dirty="0" err="1"/>
              <a:t>ni</a:t>
            </a:r>
            <a:r>
              <a:rPr lang="en-US" sz="1400" dirty="0"/>
              <a:t> and ni+1 are the number of input and output connections for the  layer, also called fan-in and fan-out</a:t>
            </a:r>
          </a:p>
        </p:txBody>
      </p:sp>
      <p:pic>
        <p:nvPicPr>
          <p:cNvPr id="10" name="Picture 9">
            <a:extLst>
              <a:ext uri="{FF2B5EF4-FFF2-40B4-BE49-F238E27FC236}">
                <a16:creationId xmlns:a16="http://schemas.microsoft.com/office/drawing/2014/main" id="{9BA0FEB0-47EF-4390-A527-2093BED3B98A}"/>
              </a:ext>
            </a:extLst>
          </p:cNvPr>
          <p:cNvPicPr>
            <a:picLocks noChangeAspect="1"/>
          </p:cNvPicPr>
          <p:nvPr/>
        </p:nvPicPr>
        <p:blipFill>
          <a:blip r:embed="rId3"/>
          <a:stretch>
            <a:fillRect/>
          </a:stretch>
        </p:blipFill>
        <p:spPr>
          <a:xfrm>
            <a:off x="1783956" y="4358016"/>
            <a:ext cx="5804687" cy="2031326"/>
          </a:xfrm>
          <a:prstGeom prst="rect">
            <a:avLst/>
          </a:prstGeom>
        </p:spPr>
      </p:pic>
      <p:sp>
        <p:nvSpPr>
          <p:cNvPr id="11" name="TextBox 10">
            <a:extLst>
              <a:ext uri="{FF2B5EF4-FFF2-40B4-BE49-F238E27FC236}">
                <a16:creationId xmlns:a16="http://schemas.microsoft.com/office/drawing/2014/main" id="{7A313D0C-D416-4627-B5A9-1FE16FFDE730}"/>
              </a:ext>
            </a:extLst>
          </p:cNvPr>
          <p:cNvSpPr txBox="1"/>
          <p:nvPr/>
        </p:nvSpPr>
        <p:spPr>
          <a:xfrm>
            <a:off x="235343" y="874048"/>
            <a:ext cx="8382000" cy="381000"/>
          </a:xfrm>
          <a:prstGeom prst="rect">
            <a:avLst/>
          </a:prstGeom>
          <a:noFill/>
        </p:spPr>
        <p:txBody>
          <a:bodyPr wrap="square" rtlCol="0">
            <a:spAutoFit/>
          </a:bodyPr>
          <a:lstStyle/>
          <a:p>
            <a:r>
              <a:rPr lang="en-US" b="1" dirty="0"/>
              <a:t>Weights Initialization and problem of vanishing and exploding gradients</a:t>
            </a:r>
          </a:p>
        </p:txBody>
      </p:sp>
      <p:sp>
        <p:nvSpPr>
          <p:cNvPr id="4" name="TextBox 3"/>
          <p:cNvSpPr txBox="1"/>
          <p:nvPr/>
        </p:nvSpPr>
        <p:spPr>
          <a:xfrm>
            <a:off x="533400" y="3988685"/>
            <a:ext cx="8305800" cy="369332"/>
          </a:xfrm>
          <a:prstGeom prst="rect">
            <a:avLst/>
          </a:prstGeom>
          <a:noFill/>
        </p:spPr>
        <p:txBody>
          <a:bodyPr wrap="square" rtlCol="0">
            <a:spAutoFit/>
          </a:bodyPr>
          <a:lstStyle/>
          <a:p>
            <a:r>
              <a:rPr lang="en-GB" dirty="0">
                <a:solidFill>
                  <a:schemeClr val="tx1">
                    <a:lumMod val="50000"/>
                    <a:lumOff val="50000"/>
                  </a:schemeClr>
                </a:solidFill>
              </a:rPr>
              <a:t>Ref: </a:t>
            </a:r>
            <a:r>
              <a:rPr lang="en-IN">
                <a:hlinkClick r:id="rId4"/>
              </a:rPr>
              <a:t>https://www.deeplearning.ai/ai-notes/initialization/</a:t>
            </a:r>
            <a:endParaRPr lang="en-IN" dirty="0">
              <a:solidFill>
                <a:schemeClr val="tx1">
                  <a:lumMod val="50000"/>
                  <a:lumOff val="50000"/>
                </a:schemeClr>
              </a:solidFill>
            </a:endParaRPr>
          </a:p>
        </p:txBody>
      </p:sp>
    </p:spTree>
    <p:extLst>
      <p:ext uri="{BB962C8B-B14F-4D97-AF65-F5344CB8AC3E}">
        <p14:creationId xmlns:p14="http://schemas.microsoft.com/office/powerpoint/2010/main" val="830474031"/>
      </p:ext>
    </p:extLst>
  </p:cSld>
  <p:clrMapOvr>
    <a:masterClrMapping/>
  </p:clrMapOvr>
  <p:transition spd="med">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1FB94-5D3D-46B9-BA49-F76FAEAF82E2}"/>
              </a:ext>
            </a:extLst>
          </p:cNvPr>
          <p:cNvSpPr txBox="1"/>
          <p:nvPr/>
        </p:nvSpPr>
        <p:spPr>
          <a:xfrm>
            <a:off x="235343" y="1313228"/>
            <a:ext cx="8382000" cy="307777"/>
          </a:xfrm>
          <a:prstGeom prst="rect">
            <a:avLst/>
          </a:prstGeom>
          <a:noFill/>
        </p:spPr>
        <p:txBody>
          <a:bodyPr wrap="square" rtlCol="0">
            <a:spAutoFit/>
          </a:bodyPr>
          <a:lstStyle/>
          <a:p>
            <a:r>
              <a:rPr lang="en-US" sz="1400" b="1" dirty="0"/>
              <a:t>Xavier and He weight initialization methods</a:t>
            </a:r>
          </a:p>
        </p:txBody>
      </p:sp>
      <p:pic>
        <p:nvPicPr>
          <p:cNvPr id="4" name="Picture 2">
            <a:extLst>
              <a:ext uri="{FF2B5EF4-FFF2-40B4-BE49-F238E27FC236}">
                <a16:creationId xmlns:a16="http://schemas.microsoft.com/office/drawing/2014/main" id="{88545B5F-8031-4C6B-AEF7-41912690B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45" y="1630394"/>
            <a:ext cx="6849430" cy="2318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692FA5-F773-4351-BEA3-30751E2F6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43" y="4014074"/>
            <a:ext cx="6762728" cy="23188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AE9DC0-DB7A-4AF9-9023-A609A0B99F22}"/>
              </a:ext>
            </a:extLst>
          </p:cNvPr>
          <p:cNvSpPr/>
          <p:nvPr/>
        </p:nvSpPr>
        <p:spPr>
          <a:xfrm>
            <a:off x="6025755" y="3600078"/>
            <a:ext cx="1678921" cy="276999"/>
          </a:xfrm>
          <a:prstGeom prst="rect">
            <a:avLst/>
          </a:prstGeom>
        </p:spPr>
        <p:txBody>
          <a:bodyPr wrap="none">
            <a:spAutoFit/>
          </a:bodyPr>
          <a:lstStyle/>
          <a:p>
            <a:r>
              <a:rPr lang="en-US" sz="1200" dirty="0">
                <a:latin typeface="medium-content-sans-serif-font"/>
              </a:rPr>
              <a:t>Credit: </a:t>
            </a:r>
            <a:r>
              <a:rPr lang="en-US" sz="1200" dirty="0" err="1">
                <a:latin typeface="medium-content-sans-serif-font"/>
                <a:hlinkClick r:id="rId4"/>
              </a:rPr>
              <a:t>Glorot</a:t>
            </a:r>
            <a:r>
              <a:rPr lang="en-US" sz="1200" dirty="0">
                <a:latin typeface="medium-content-sans-serif-font"/>
                <a:hlinkClick r:id="rId4"/>
              </a:rPr>
              <a:t> &amp; </a:t>
            </a:r>
            <a:r>
              <a:rPr lang="en-US" sz="1200" dirty="0" err="1">
                <a:latin typeface="medium-content-sans-serif-font"/>
                <a:hlinkClick r:id="rId4"/>
              </a:rPr>
              <a:t>Bengio</a:t>
            </a:r>
            <a:r>
              <a:rPr lang="en-US" sz="1200" dirty="0">
                <a:latin typeface="medium-content-sans-serif-font"/>
              </a:rPr>
              <a:t>.</a:t>
            </a:r>
            <a:endParaRPr lang="en-US" sz="1200" dirty="0"/>
          </a:p>
        </p:txBody>
      </p:sp>
      <p:sp>
        <p:nvSpPr>
          <p:cNvPr id="7" name="Rectangle 6">
            <a:extLst>
              <a:ext uri="{FF2B5EF4-FFF2-40B4-BE49-F238E27FC236}">
                <a16:creationId xmlns:a16="http://schemas.microsoft.com/office/drawing/2014/main" id="{F971FF4C-B351-4900-A51F-7628BEF9E9CD}"/>
              </a:ext>
            </a:extLst>
          </p:cNvPr>
          <p:cNvSpPr/>
          <p:nvPr/>
        </p:nvSpPr>
        <p:spPr>
          <a:xfrm>
            <a:off x="5679414" y="6218918"/>
            <a:ext cx="2961965" cy="276999"/>
          </a:xfrm>
          <a:prstGeom prst="rect">
            <a:avLst/>
          </a:prstGeom>
        </p:spPr>
        <p:txBody>
          <a:bodyPr wrap="none">
            <a:spAutoFit/>
          </a:bodyPr>
          <a:lstStyle/>
          <a:p>
            <a:r>
              <a:rPr lang="en-US" sz="1200" dirty="0">
                <a:latin typeface="medium-content-sans-serif-font"/>
              </a:rPr>
              <a:t>Without  Xavier </a:t>
            </a:r>
            <a:r>
              <a:rPr lang="en-US" sz="1200" dirty="0" err="1">
                <a:latin typeface="medium-content-sans-serif-font"/>
              </a:rPr>
              <a:t>init.</a:t>
            </a:r>
            <a:r>
              <a:rPr lang="en-US" sz="1200" dirty="0">
                <a:latin typeface="medium-content-sans-serif-font"/>
              </a:rPr>
              <a:t> Credit: </a:t>
            </a:r>
            <a:r>
              <a:rPr lang="en-US" sz="1200" dirty="0" err="1">
                <a:latin typeface="medium-content-sans-serif-font"/>
                <a:hlinkClick r:id="rId4"/>
              </a:rPr>
              <a:t>Glorot</a:t>
            </a:r>
            <a:r>
              <a:rPr lang="en-US" sz="1200" dirty="0">
                <a:latin typeface="medium-content-sans-serif-font"/>
                <a:hlinkClick r:id="rId4"/>
              </a:rPr>
              <a:t> &amp; </a:t>
            </a:r>
            <a:r>
              <a:rPr lang="en-US" sz="1200" dirty="0" err="1">
                <a:latin typeface="medium-content-sans-serif-font"/>
                <a:hlinkClick r:id="rId4"/>
              </a:rPr>
              <a:t>Bengio</a:t>
            </a:r>
            <a:r>
              <a:rPr lang="en-US" sz="1200" dirty="0">
                <a:latin typeface="medium-content-sans-serif-font"/>
              </a:rPr>
              <a:t>.</a:t>
            </a:r>
            <a:endParaRPr lang="en-US" sz="1200" dirty="0"/>
          </a:p>
        </p:txBody>
      </p:sp>
      <p:sp>
        <p:nvSpPr>
          <p:cNvPr id="8" name="Rectangle 7">
            <a:extLst>
              <a:ext uri="{FF2B5EF4-FFF2-40B4-BE49-F238E27FC236}">
                <a16:creationId xmlns:a16="http://schemas.microsoft.com/office/drawing/2014/main" id="{60C971F4-B1E6-4761-871F-462DC820A2E2}"/>
              </a:ext>
            </a:extLst>
          </p:cNvPr>
          <p:cNvSpPr/>
          <p:nvPr/>
        </p:nvSpPr>
        <p:spPr>
          <a:xfrm>
            <a:off x="6865215" y="2541469"/>
            <a:ext cx="2009333" cy="307777"/>
          </a:xfrm>
          <a:prstGeom prst="rect">
            <a:avLst/>
          </a:prstGeom>
        </p:spPr>
        <p:txBody>
          <a:bodyPr wrap="none">
            <a:spAutoFit/>
          </a:bodyPr>
          <a:lstStyle/>
          <a:p>
            <a:r>
              <a:rPr lang="en-US" sz="1400" dirty="0">
                <a:latin typeface="medium-content-sans-serif-font"/>
              </a:rPr>
              <a:t>With Xavier initialization </a:t>
            </a:r>
            <a:endParaRPr lang="en-US" sz="1400" dirty="0"/>
          </a:p>
        </p:txBody>
      </p:sp>
      <p:sp>
        <p:nvSpPr>
          <p:cNvPr id="9" name="Rectangle 8">
            <a:extLst>
              <a:ext uri="{FF2B5EF4-FFF2-40B4-BE49-F238E27FC236}">
                <a16:creationId xmlns:a16="http://schemas.microsoft.com/office/drawing/2014/main" id="{00DC2256-1197-415A-837E-6464B60A53B2}"/>
              </a:ext>
            </a:extLst>
          </p:cNvPr>
          <p:cNvSpPr/>
          <p:nvPr/>
        </p:nvSpPr>
        <p:spPr>
          <a:xfrm>
            <a:off x="6703093" y="4766295"/>
            <a:ext cx="2299476" cy="307777"/>
          </a:xfrm>
          <a:prstGeom prst="rect">
            <a:avLst/>
          </a:prstGeom>
        </p:spPr>
        <p:txBody>
          <a:bodyPr wrap="none">
            <a:spAutoFit/>
          </a:bodyPr>
          <a:lstStyle/>
          <a:p>
            <a:r>
              <a:rPr lang="en-US" sz="1400" dirty="0">
                <a:latin typeface="medium-content-sans-serif-font"/>
              </a:rPr>
              <a:t>Without  Xavier initialization </a:t>
            </a:r>
            <a:endParaRPr lang="en-US" sz="1400" dirty="0"/>
          </a:p>
        </p:txBody>
      </p:sp>
      <p:sp>
        <p:nvSpPr>
          <p:cNvPr id="11" name="Arrow: Left-Right 10">
            <a:extLst>
              <a:ext uri="{FF2B5EF4-FFF2-40B4-BE49-F238E27FC236}">
                <a16:creationId xmlns:a16="http://schemas.microsoft.com/office/drawing/2014/main" id="{C29E5022-3DD4-4135-9A64-05DD2D55B77F}"/>
              </a:ext>
            </a:extLst>
          </p:cNvPr>
          <p:cNvSpPr/>
          <p:nvPr/>
        </p:nvSpPr>
        <p:spPr>
          <a:xfrm rot="16200000" flipV="1">
            <a:off x="2139434" y="1987035"/>
            <a:ext cx="369331" cy="228599"/>
          </a:xfrm>
          <a:prstGeom prst="leftRightArrow">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Left-Right 11">
            <a:extLst>
              <a:ext uri="{FF2B5EF4-FFF2-40B4-BE49-F238E27FC236}">
                <a16:creationId xmlns:a16="http://schemas.microsoft.com/office/drawing/2014/main" id="{9EB9BECC-1319-4F23-B72E-A54975632D7A}"/>
              </a:ext>
            </a:extLst>
          </p:cNvPr>
          <p:cNvSpPr/>
          <p:nvPr/>
        </p:nvSpPr>
        <p:spPr>
          <a:xfrm rot="16200000" flipV="1">
            <a:off x="2139433" y="2977635"/>
            <a:ext cx="369331" cy="228599"/>
          </a:xfrm>
          <a:prstGeom prst="leftRightArrow">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51719A16-09B8-4CD0-BD8D-C7674BD32B9A}"/>
              </a:ext>
            </a:extLst>
          </p:cNvPr>
          <p:cNvSpPr/>
          <p:nvPr/>
        </p:nvSpPr>
        <p:spPr>
          <a:xfrm rot="16200000" flipV="1">
            <a:off x="2024652" y="4539254"/>
            <a:ext cx="598891" cy="228599"/>
          </a:xfrm>
          <a:prstGeom prst="leftRightArrow">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Left-Right 13">
            <a:extLst>
              <a:ext uri="{FF2B5EF4-FFF2-40B4-BE49-F238E27FC236}">
                <a16:creationId xmlns:a16="http://schemas.microsoft.com/office/drawing/2014/main" id="{5B54E20E-2E06-4EA6-ACEB-10D4E8D409BD}"/>
              </a:ext>
            </a:extLst>
          </p:cNvPr>
          <p:cNvSpPr/>
          <p:nvPr/>
        </p:nvSpPr>
        <p:spPr>
          <a:xfrm rot="16200000" flipV="1">
            <a:off x="2024652" y="5259218"/>
            <a:ext cx="598891" cy="228599"/>
          </a:xfrm>
          <a:prstGeom prst="leftRightArrow">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A73BF0C-C423-4713-A597-4E04BD9D34CC}"/>
              </a:ext>
            </a:extLst>
          </p:cNvPr>
          <p:cNvSpPr txBox="1"/>
          <p:nvPr/>
        </p:nvSpPr>
        <p:spPr>
          <a:xfrm>
            <a:off x="235343" y="874048"/>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2475535578"/>
      </p:ext>
    </p:extLst>
  </p:cSld>
  <p:clrMapOvr>
    <a:masterClrMapping/>
  </p:clrMapOvr>
  <p:transition spd="med">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8081703" cy="4196020"/>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400" dirty="0"/>
              <a:t>Do not initialize the weights with zeroes or randomly </a:t>
            </a:r>
          </a:p>
          <a:p>
            <a:pPr marL="600060" lvl="1" indent="-257168">
              <a:buFont typeface="+mj-lt"/>
              <a:buAutoNum type="alphaLcPeriod"/>
            </a:pPr>
            <a:r>
              <a:rPr lang="en-US" sz="1400" dirty="0"/>
              <a:t>If the weights in a network start too small, the feed into the non-linear functions become too small (as discussed earlier), can lead to flatter regions</a:t>
            </a:r>
          </a:p>
          <a:p>
            <a:pPr marL="600060" lvl="1" indent="-257168">
              <a:buFont typeface="+mj-lt"/>
              <a:buAutoNum type="alphaLcPeriod"/>
            </a:pPr>
            <a:r>
              <a:rPr lang="en-US" sz="1400" dirty="0"/>
              <a:t>If the weights in a network start too large, the feed into the non-linear functions become too large leading to flatter regions again</a:t>
            </a:r>
          </a:p>
          <a:p>
            <a:pPr marL="600060" lvl="1" indent="-257168">
              <a:buFont typeface="+mj-lt"/>
              <a:buAutoNum type="alphaLcPeriod"/>
            </a:pPr>
            <a:endParaRPr lang="en-US" sz="1400" dirty="0"/>
          </a:p>
          <a:p>
            <a:pPr marL="257168" indent="-257168">
              <a:buFont typeface="+mj-lt"/>
              <a:buAutoNum type="arabicPeriod"/>
            </a:pPr>
            <a:r>
              <a:rPr lang="en-US" sz="1400" dirty="0"/>
              <a:t>Use Xavier initialization technique - initializes the weights in your network by drawing them from a distribution with zero mean and a specific variance</a:t>
            </a:r>
          </a:p>
          <a:p>
            <a:pPr marL="257168" indent="-257168">
              <a:buFont typeface="+mj-lt"/>
              <a:buAutoNum type="arabicPeriod"/>
            </a:pPr>
            <a:endParaRPr lang="en-US" sz="1400" dirty="0"/>
          </a:p>
          <a:p>
            <a:pPr marL="257168" indent="-257168">
              <a:buFont typeface="+mj-lt"/>
              <a:buAutoNum type="arabicPeriod"/>
            </a:pPr>
            <a:endParaRPr lang="en-US" sz="1400" dirty="0"/>
          </a:p>
          <a:p>
            <a:pPr marL="257168" indent="-257168">
              <a:buFont typeface="+mj-lt"/>
              <a:buAutoNum type="arabicPeriod"/>
            </a:pPr>
            <a:r>
              <a:rPr lang="en-US" sz="1400" dirty="0" err="1"/>
              <a:t>Fan_in</a:t>
            </a:r>
            <a:r>
              <a:rPr lang="en-US" sz="1400" dirty="0"/>
              <a:t> is number of input connections into a neuron</a:t>
            </a:r>
          </a:p>
          <a:p>
            <a:pPr marL="257168" indent="-257168">
              <a:buFont typeface="+mj-lt"/>
              <a:buAutoNum type="arabicPeriod"/>
            </a:pPr>
            <a:endParaRPr lang="en-US" sz="1400" dirty="0"/>
          </a:p>
          <a:p>
            <a:pPr marL="257168" indent="-257168">
              <a:buFont typeface="+mj-lt"/>
              <a:buAutoNum type="arabicPeriod"/>
            </a:pPr>
            <a:r>
              <a:rPr lang="en-US" altLang="en-US" sz="1400" dirty="0"/>
              <a:t>It draws samples from a truncated normal distribution centered on 0 with </a:t>
            </a:r>
            <a:r>
              <a:rPr lang="en-US" altLang="en-US" sz="1400" dirty="0" err="1"/>
              <a:t>stddev</a:t>
            </a:r>
            <a:r>
              <a:rPr lang="en-US" altLang="en-US" sz="1400" dirty="0"/>
              <a:t> = sqrt(1 / </a:t>
            </a:r>
            <a:r>
              <a:rPr lang="en-US" altLang="en-US" sz="1400" dirty="0" err="1"/>
              <a:t>fan_in</a:t>
            </a:r>
            <a:r>
              <a:rPr lang="en-US" altLang="en-US" sz="1400" dirty="0"/>
              <a:t>) </a:t>
            </a:r>
          </a:p>
          <a:p>
            <a:pPr marL="257168" indent="-257168">
              <a:buFont typeface="+mj-lt"/>
              <a:buAutoNum type="arabicPeriod"/>
            </a:pPr>
            <a:endParaRPr lang="en-US" sz="1400" dirty="0"/>
          </a:p>
          <a:p>
            <a:pPr marL="257168" indent="-257168">
              <a:buFont typeface="+mj-lt"/>
              <a:buAutoNum type="arabicPeriod"/>
            </a:pPr>
            <a:r>
              <a:rPr lang="en-US" sz="1400" dirty="0"/>
              <a:t>Generally used with tanh activation</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 possible solutions to minimize chance of getting stuck in vanishing gradient</a:t>
            </a:r>
            <a:endParaRPr lang="en-US" altLang="en-US" sz="1350" dirty="0"/>
          </a:p>
        </p:txBody>
      </p:sp>
      <p:pic>
        <p:nvPicPr>
          <p:cNvPr id="2050" name="Picture 2" descr="https://cdn-images-1.medium.com/max/1000/1*BGD0oUrkKjTZz8GzgOfo4Q.png">
            <a:extLst>
              <a:ext uri="{FF2B5EF4-FFF2-40B4-BE49-F238E27FC236}">
                <a16:creationId xmlns:a16="http://schemas.microsoft.com/office/drawing/2014/main" id="{EB7D0F10-4A7F-428C-9C43-791155012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396" y="3807849"/>
            <a:ext cx="1628826" cy="6879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DE3AF7-E723-48B4-BFCD-9B72703C1708}"/>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838515498"/>
      </p:ext>
    </p:extLst>
  </p:cSld>
  <p:clrMapOvr>
    <a:masterClrMapping/>
  </p:clrMapOvr>
  <p:transition spd="med">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381000" y="2057400"/>
            <a:ext cx="7484187" cy="3276282"/>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startAt="6"/>
            </a:pPr>
            <a:r>
              <a:rPr lang="en-US" sz="1600" dirty="0"/>
              <a:t>Use He Normal -  In this method, the weights are initialized keeping in mind the size of the previous layer which helps in attaining a global minimum of the cost function faster and more efficiently.</a:t>
            </a:r>
          </a:p>
          <a:p>
            <a:pPr marL="257168" indent="-257168">
              <a:buFont typeface="+mj-lt"/>
              <a:buAutoNum type="arabicPeriod" startAt="6"/>
            </a:pPr>
            <a:r>
              <a:rPr lang="en-US" sz="1600" dirty="0"/>
              <a:t>Unlike in Xavier method, in this method we multiply the ratio by 2</a:t>
            </a:r>
          </a:p>
          <a:p>
            <a:pPr marL="257168" indent="-257168">
              <a:buFont typeface="+mj-lt"/>
              <a:buAutoNum type="arabicPeriod" startAt="6"/>
            </a:pPr>
            <a:r>
              <a:rPr lang="en-US" sz="1600" dirty="0"/>
              <a:t>The weights are still random but differ in range depending on the size of the previous layer of neurons. </a:t>
            </a:r>
          </a:p>
          <a:p>
            <a:pPr marL="257168" indent="-257168">
              <a:buFont typeface="+mj-lt"/>
              <a:buAutoNum type="arabicPeriod" startAt="6"/>
            </a:pPr>
            <a:r>
              <a:rPr lang="en-US" sz="1600" dirty="0"/>
              <a:t>This provides a controlled initialization hence the faster and more efficient gradient descent.</a:t>
            </a:r>
          </a:p>
          <a:p>
            <a:pPr marL="257168" indent="-257168">
              <a:buFont typeface="+mj-lt"/>
              <a:buAutoNum type="arabicPeriod" startAt="6"/>
            </a:pPr>
            <a:r>
              <a:rPr lang="en-US" sz="1600" dirty="0"/>
              <a:t>Generally used with RELU activation</a:t>
            </a:r>
          </a:p>
          <a:p>
            <a:pPr marL="257168" indent="-257168">
              <a:buFont typeface="+mj-lt"/>
              <a:buAutoNum type="arabicPeriod" startAt="6"/>
            </a:pPr>
            <a:endParaRPr lang="en-US" sz="1600" dirty="0"/>
          </a:p>
          <a:p>
            <a:pPr marL="257168" indent="-257168">
              <a:buFont typeface="+mj-lt"/>
              <a:buAutoNum type="arabicPeriod" startAt="6"/>
            </a:pPr>
            <a:r>
              <a:rPr lang="en-US" sz="1600" dirty="0"/>
              <a:t>Weight initialization in a neuron in a layer -</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386024" y="1367489"/>
            <a:ext cx="7484187" cy="523220"/>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400" u="sng" dirty="0"/>
              <a:t>Vanishing gradient – possible solutions to minimize chance of getting stuck in vanishing gradient</a:t>
            </a:r>
            <a:endParaRPr lang="en-US" altLang="en-US" sz="1400" dirty="0"/>
          </a:p>
        </p:txBody>
      </p:sp>
      <p:pic>
        <p:nvPicPr>
          <p:cNvPr id="3074" name="Picture 2" descr="https://cdn-images-1.medium.com/max/1000/1*paKviongE7Ip7pF5FRSvww.png">
            <a:extLst>
              <a:ext uri="{FF2B5EF4-FFF2-40B4-BE49-F238E27FC236}">
                <a16:creationId xmlns:a16="http://schemas.microsoft.com/office/drawing/2014/main" id="{5E616E01-EEB5-4B25-8D53-3D368F5A2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630" y="4314574"/>
            <a:ext cx="1757363" cy="685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max/700/1*zxD6Nr6TyAb8JEG6oXAjkg.png">
            <a:extLst>
              <a:ext uri="{FF2B5EF4-FFF2-40B4-BE49-F238E27FC236}">
                <a16:creationId xmlns:a16="http://schemas.microsoft.com/office/drawing/2014/main" id="{D53C154A-70B7-4EC1-A62B-B7A616CF2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571934"/>
            <a:ext cx="4504906" cy="7915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975C46-728B-43E0-AEEB-5E4A40F596C0}"/>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1754025346"/>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3C1147-4A6D-44A2-B36F-F3F316C8B621}"/>
              </a:ext>
            </a:extLst>
          </p:cNvPr>
          <p:cNvSpPr txBox="1"/>
          <p:nvPr/>
        </p:nvSpPr>
        <p:spPr>
          <a:xfrm>
            <a:off x="297478" y="1600200"/>
            <a:ext cx="8617921" cy="2862322"/>
          </a:xfrm>
          <a:prstGeom prst="rect">
            <a:avLst/>
          </a:prstGeom>
          <a:noFill/>
        </p:spPr>
        <p:txBody>
          <a:bodyPr wrap="square" rtlCol="0">
            <a:spAutoFit/>
          </a:bodyPr>
          <a:lstStyle/>
          <a:p>
            <a:pPr marL="342900" indent="-342900">
              <a:buFont typeface="+mj-lt"/>
              <a:buAutoNum type="arabicPeriod"/>
            </a:pPr>
            <a:r>
              <a:rPr lang="en-US" dirty="0"/>
              <a:t>In every model parameters are used to train the model and make predictions. There are however, two types of parameters… those that help learn (</a:t>
            </a:r>
            <a:r>
              <a:rPr lang="en-US" dirty="0" err="1"/>
              <a:t>a.k.a</a:t>
            </a:r>
            <a:r>
              <a:rPr lang="en-US" dirty="0"/>
              <a:t> hyper parameters and those that help predict (a.k.a. model parameters)</a:t>
            </a:r>
          </a:p>
          <a:p>
            <a:pPr marL="342900" indent="-342900">
              <a:buFont typeface="+mj-lt"/>
              <a:buAutoNum type="arabicPeriod"/>
            </a:pPr>
            <a:endParaRPr lang="en-US" dirty="0"/>
          </a:p>
          <a:p>
            <a:pPr marL="342900" indent="-342900">
              <a:buFont typeface="+mj-lt"/>
              <a:buAutoNum type="arabicPeriod"/>
            </a:pPr>
            <a:r>
              <a:rPr lang="en-US" dirty="0"/>
              <a:t>Hyperparameters come into play while the algorithm of choice is building the model. The objective is to make the model accurate and generalizable</a:t>
            </a:r>
          </a:p>
          <a:p>
            <a:pPr marL="342900" indent="-342900">
              <a:buFont typeface="+mj-lt"/>
              <a:buAutoNum type="arabicPeriod"/>
            </a:pPr>
            <a:endParaRPr lang="en-US" dirty="0"/>
          </a:p>
          <a:p>
            <a:pPr marL="342900" indent="-342900">
              <a:buFont typeface="+mj-lt"/>
              <a:buAutoNum type="arabicPeriod"/>
            </a:pPr>
            <a:r>
              <a:rPr lang="en-US" dirty="0"/>
              <a:t>Model parameters are the result of learning / model building and represent the learnt relationships between the target and predictor variables. They are used only for prediction</a:t>
            </a:r>
          </a:p>
        </p:txBody>
      </p:sp>
      <p:sp>
        <p:nvSpPr>
          <p:cNvPr id="3" name="TextBox 2">
            <a:extLst>
              <a:ext uri="{FF2B5EF4-FFF2-40B4-BE49-F238E27FC236}">
                <a16:creationId xmlns:a16="http://schemas.microsoft.com/office/drawing/2014/main" id="{6B39FAA8-24E5-4B84-9C13-1E86B6897F24}"/>
              </a:ext>
            </a:extLst>
          </p:cNvPr>
          <p:cNvSpPr txBox="1"/>
          <p:nvPr/>
        </p:nvSpPr>
        <p:spPr>
          <a:xfrm>
            <a:off x="259379" y="941959"/>
            <a:ext cx="8382000" cy="381000"/>
          </a:xfrm>
          <a:prstGeom prst="rect">
            <a:avLst/>
          </a:prstGeom>
          <a:noFill/>
        </p:spPr>
        <p:txBody>
          <a:bodyPr wrap="square" rtlCol="0">
            <a:spAutoFit/>
          </a:bodyPr>
          <a:lstStyle/>
          <a:p>
            <a:r>
              <a:rPr lang="en-US" b="1" dirty="0"/>
              <a:t>DNN – Parameters</a:t>
            </a:r>
          </a:p>
        </p:txBody>
      </p:sp>
    </p:spTree>
    <p:extLst>
      <p:ext uri="{BB962C8B-B14F-4D97-AF65-F5344CB8AC3E}">
        <p14:creationId xmlns:p14="http://schemas.microsoft.com/office/powerpoint/2010/main" val="2915868458"/>
      </p:ext>
    </p:extLst>
  </p:cSld>
  <p:clrMapOvr>
    <a:masterClrMapping/>
  </p:clrMapOvr>
  <p:transition spd="med">
    <p:wipe dir="d"/>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8"/>
            <a:ext cx="7484187" cy="3591240"/>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600" dirty="0"/>
              <a:t>Exploding gradients are a problem when large error gradients accumulate and result in very large updates to neural network model weights during training. </a:t>
            </a:r>
          </a:p>
          <a:p>
            <a:pPr marL="257168" indent="-257168">
              <a:buFont typeface="+mj-lt"/>
              <a:buAutoNum type="arabicPeriod"/>
            </a:pPr>
            <a:r>
              <a:rPr lang="en-US" sz="1600" dirty="0"/>
              <a:t>The magnitudes become so large that they cannot even be held in the underlying hardware leading to the coefficients becoming “Nan “</a:t>
            </a:r>
          </a:p>
          <a:p>
            <a:pPr marL="257168" indent="-257168">
              <a:buFont typeface="+mj-lt"/>
              <a:buAutoNum type="arabicPeriod"/>
            </a:pPr>
            <a:r>
              <a:rPr lang="en-US" sz="1600" dirty="0"/>
              <a:t>This can be due to random initialization of weights or due to the non-linear transformation functions used that are not Sigmoid or tanh</a:t>
            </a:r>
          </a:p>
          <a:p>
            <a:pPr marL="257168" indent="-257168">
              <a:buFont typeface="+mj-lt"/>
              <a:buAutoNum type="arabicPeriod"/>
            </a:pPr>
            <a:r>
              <a:rPr lang="en-US" sz="1600" dirty="0"/>
              <a:t>Larger magnitude of coefficients will lead to overfitting  and unstable neural network which will impact the generalizability and predictive power of the model in test / production</a:t>
            </a:r>
          </a:p>
          <a:p>
            <a:pPr marL="257168" indent="-257168">
              <a:buFont typeface="+mj-lt"/>
              <a:buAutoNum type="arabicPeriod"/>
            </a:pPr>
            <a:r>
              <a:rPr lang="en-US" sz="1600" dirty="0"/>
              <a:t>There are methods to fix exploding gradients, which include gradient clipping , weight regularization, gradient scaling etc. </a:t>
            </a:r>
          </a:p>
          <a:p>
            <a:pPr marL="257168" indent="-257168">
              <a:buFont typeface="+mj-lt"/>
              <a:buAutoNum type="arabicPeriod"/>
            </a:pPr>
            <a:r>
              <a:rPr lang="en-US" sz="1600" dirty="0"/>
              <a:t>Use of Xavier and He normalization technique also reduces the probability of exploding gradient</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457200" y="1434359"/>
            <a:ext cx="7484187" cy="30777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400" u="sng" dirty="0"/>
              <a:t>Exploding Gradient</a:t>
            </a:r>
            <a:endParaRPr lang="en-US" altLang="en-US" sz="1400" dirty="0"/>
          </a:p>
        </p:txBody>
      </p:sp>
      <p:sp>
        <p:nvSpPr>
          <p:cNvPr id="4" name="TextBox 3">
            <a:extLst>
              <a:ext uri="{FF2B5EF4-FFF2-40B4-BE49-F238E27FC236}">
                <a16:creationId xmlns:a16="http://schemas.microsoft.com/office/drawing/2014/main" id="{89ABAE5D-B865-406A-A118-5360BDB4DFAF}"/>
              </a:ext>
            </a:extLst>
          </p:cNvPr>
          <p:cNvSpPr txBox="1"/>
          <p:nvPr/>
        </p:nvSpPr>
        <p:spPr>
          <a:xfrm>
            <a:off x="728328" y="5731375"/>
            <a:ext cx="7345680" cy="369332"/>
          </a:xfrm>
          <a:prstGeom prst="rect">
            <a:avLst/>
          </a:prstGeom>
          <a:noFill/>
        </p:spPr>
        <p:txBody>
          <a:bodyPr wrap="square" rtlCol="0">
            <a:spAutoFit/>
          </a:bodyPr>
          <a:lstStyle/>
          <a:p>
            <a:r>
              <a:rPr lang="en-US" dirty="0"/>
              <a:t>Ref: </a:t>
            </a:r>
            <a:r>
              <a:rPr lang="en-US" dirty="0">
                <a:hlinkClick r:id="rId2"/>
              </a:rPr>
              <a:t>https://mc.ai/xavier-and-he-normal-he-et-al-initialization/</a:t>
            </a:r>
            <a:endParaRPr lang="en-US" dirty="0"/>
          </a:p>
        </p:txBody>
      </p:sp>
      <p:sp>
        <p:nvSpPr>
          <p:cNvPr id="5" name="TextBox 4">
            <a:extLst>
              <a:ext uri="{FF2B5EF4-FFF2-40B4-BE49-F238E27FC236}">
                <a16:creationId xmlns:a16="http://schemas.microsoft.com/office/drawing/2014/main" id="{42591B84-7672-4FD6-A911-04F4CDE4FE6F}"/>
              </a:ext>
            </a:extLst>
          </p:cNvPr>
          <p:cNvSpPr txBox="1"/>
          <p:nvPr/>
        </p:nvSpPr>
        <p:spPr>
          <a:xfrm>
            <a:off x="259379" y="941959"/>
            <a:ext cx="8382000" cy="381000"/>
          </a:xfrm>
          <a:prstGeom prst="rect">
            <a:avLst/>
          </a:prstGeom>
          <a:noFill/>
        </p:spPr>
        <p:txBody>
          <a:bodyPr wrap="square" rtlCol="0">
            <a:spAutoFit/>
          </a:bodyPr>
          <a:lstStyle/>
          <a:p>
            <a:r>
              <a:rPr lang="en-US" b="1" dirty="0"/>
              <a:t>Weights Initialization and problem of vanishing and exploding gradients</a:t>
            </a:r>
          </a:p>
        </p:txBody>
      </p:sp>
    </p:spTree>
    <p:extLst>
      <p:ext uri="{BB962C8B-B14F-4D97-AF65-F5344CB8AC3E}">
        <p14:creationId xmlns:p14="http://schemas.microsoft.com/office/powerpoint/2010/main" val="4033062655"/>
      </p:ext>
    </p:extLst>
  </p:cSld>
  <p:clrMapOvr>
    <a:masterClrMapping/>
  </p:clrMapOvr>
  <p:transition spd="med">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DROP OUT</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338554"/>
          </a:xfrm>
          <a:prstGeom prst="rect">
            <a:avLst/>
          </a:prstGeom>
          <a:noFill/>
        </p:spPr>
        <p:txBody>
          <a:bodyPr wrap="square" rtlCol="0">
            <a:spAutoFit/>
          </a:bodyPr>
          <a:lstStyle/>
          <a:p>
            <a:pPr lvl="1"/>
            <a:endParaRPr lang="en-US" sz="1600" dirty="0"/>
          </a:p>
        </p:txBody>
      </p:sp>
      <p:sp>
        <p:nvSpPr>
          <p:cNvPr id="4" name="TextBox 3">
            <a:extLst>
              <a:ext uri="{FF2B5EF4-FFF2-40B4-BE49-F238E27FC236}">
                <a16:creationId xmlns:a16="http://schemas.microsoft.com/office/drawing/2014/main" id="{4B7EB13D-10FD-4ED1-A99A-5F21FAB4DA56}"/>
              </a:ext>
            </a:extLst>
          </p:cNvPr>
          <p:cNvSpPr txBox="1"/>
          <p:nvPr/>
        </p:nvSpPr>
        <p:spPr>
          <a:xfrm>
            <a:off x="215424" y="1397886"/>
            <a:ext cx="8776175" cy="5016758"/>
          </a:xfrm>
          <a:prstGeom prst="rect">
            <a:avLst/>
          </a:prstGeom>
          <a:noFill/>
        </p:spPr>
        <p:txBody>
          <a:bodyPr wrap="square" rtlCol="0">
            <a:spAutoFit/>
          </a:bodyPr>
          <a:lstStyle/>
          <a:p>
            <a:pPr marL="342900" indent="-342900">
              <a:buFont typeface="+mj-lt"/>
              <a:buAutoNum type="arabicPeriod"/>
            </a:pPr>
            <a:r>
              <a:rPr lang="en-US" sz="1600" dirty="0"/>
              <a:t>Dropout is a regularization technique for neural network models </a:t>
            </a:r>
          </a:p>
          <a:p>
            <a:pPr marL="342900" indent="-342900">
              <a:buFont typeface="+mj-lt"/>
              <a:buAutoNum type="arabicPeriod"/>
            </a:pPr>
            <a:endParaRPr lang="en-US" sz="1600" dirty="0"/>
          </a:p>
          <a:p>
            <a:pPr marL="342900" indent="-342900">
              <a:buFont typeface="+mj-lt"/>
              <a:buAutoNum type="arabicPeriod"/>
            </a:pPr>
            <a:r>
              <a:rPr lang="en-US" sz="1600" dirty="0"/>
              <a:t>Dropout is a technique where randomly selected neurons are ignored during training stage. They are “dropped-out” randomly. </a:t>
            </a:r>
          </a:p>
          <a:p>
            <a:pPr marL="342900" indent="-342900">
              <a:buFont typeface="+mj-lt"/>
              <a:buAutoNum type="arabicPeriod"/>
            </a:pPr>
            <a:endParaRPr lang="en-US" sz="1600" dirty="0"/>
          </a:p>
          <a:p>
            <a:pPr marL="342900" indent="-342900">
              <a:buFont typeface="+mj-lt"/>
              <a:buAutoNum type="arabicPeriod"/>
            </a:pPr>
            <a:r>
              <a:rPr lang="en-US" sz="1600" dirty="0"/>
              <a:t>They do not contribute to the activation of downstream neurons temporally i.e. they are temporarily removed in the forward pass</a:t>
            </a:r>
          </a:p>
          <a:p>
            <a:pPr marL="342900" indent="-342900">
              <a:buFont typeface="+mj-lt"/>
              <a:buAutoNum type="arabicPeriod"/>
            </a:pPr>
            <a:endParaRPr lang="en-US" sz="1600" dirty="0"/>
          </a:p>
          <a:p>
            <a:pPr marL="342900" indent="-342900">
              <a:buFont typeface="+mj-lt"/>
              <a:buAutoNum type="arabicPeriod"/>
            </a:pPr>
            <a:r>
              <a:rPr lang="en-US" sz="1600" dirty="0"/>
              <a:t>They are not considered for any weight updates on the corresponding backward pass.</a:t>
            </a:r>
          </a:p>
          <a:p>
            <a:pPr marL="342900" indent="-342900">
              <a:buFont typeface="+mj-lt"/>
              <a:buAutoNum type="arabicPeriod"/>
            </a:pPr>
            <a:endParaRPr lang="en-US" sz="1600" dirty="0"/>
          </a:p>
          <a:p>
            <a:pPr marL="342900" indent="-342900">
              <a:buFont typeface="+mj-lt"/>
              <a:buAutoNum type="arabicPeriod"/>
            </a:pPr>
            <a:r>
              <a:rPr lang="en-US" sz="1600" dirty="0"/>
              <a:t>In a normal dense network, as the network learns the optimal neural weights, the neurons become tuned to specific features (specialized). </a:t>
            </a:r>
          </a:p>
          <a:p>
            <a:pPr marL="342900" indent="-342900">
              <a:buFont typeface="+mj-lt"/>
              <a:buAutoNum type="arabicPeriod"/>
            </a:pPr>
            <a:endParaRPr lang="en-US" sz="1600" dirty="0"/>
          </a:p>
          <a:p>
            <a:pPr marL="342900" indent="-342900">
              <a:buFont typeface="+mj-lt"/>
              <a:buAutoNum type="arabicPeriod"/>
            </a:pPr>
            <a:r>
              <a:rPr lang="en-US" sz="1600" dirty="0"/>
              <a:t>Neighboring neurons rely on this specialization, to give the complete picture of the features down the line. This specialization can result in a fragile model too specialized to the training data. </a:t>
            </a:r>
          </a:p>
          <a:p>
            <a:pPr marL="342900" indent="-342900">
              <a:buFont typeface="+mj-lt"/>
              <a:buAutoNum type="arabicPeriod"/>
            </a:pPr>
            <a:endParaRPr lang="en-US" sz="1600" dirty="0"/>
          </a:p>
          <a:p>
            <a:pPr marL="342900" indent="-342900">
              <a:buFont typeface="+mj-lt"/>
              <a:buAutoNum type="arabicPeriod"/>
            </a:pPr>
            <a:r>
              <a:rPr lang="en-US" sz="1600" dirty="0"/>
              <a:t>This reliant on context for a neuron during training is referred to complex co-adaptations.</a:t>
            </a:r>
          </a:p>
          <a:p>
            <a:pPr marL="342900" indent="-342900">
              <a:buFont typeface="+mj-lt"/>
              <a:buAutoNum type="arabicPeriod"/>
            </a:pPr>
            <a:endParaRPr lang="en-US" sz="1600" dirty="0"/>
          </a:p>
          <a:p>
            <a:pPr marL="800100" lvl="1" indent="-342900">
              <a:buFont typeface="+mj-lt"/>
              <a:buAutoNum type="alphaLcPeriod"/>
            </a:pPr>
            <a:endParaRPr lang="en-US" sz="1600" dirty="0"/>
          </a:p>
        </p:txBody>
      </p:sp>
      <p:sp>
        <p:nvSpPr>
          <p:cNvPr id="5" name="TextBox 4">
            <a:extLst>
              <a:ext uri="{FF2B5EF4-FFF2-40B4-BE49-F238E27FC236}">
                <a16:creationId xmlns:a16="http://schemas.microsoft.com/office/drawing/2014/main" id="{3DCA21DB-83EA-4EBB-A709-535CF6522B3C}"/>
              </a:ext>
            </a:extLst>
          </p:cNvPr>
          <p:cNvSpPr txBox="1"/>
          <p:nvPr/>
        </p:nvSpPr>
        <p:spPr>
          <a:xfrm>
            <a:off x="381000" y="6181794"/>
            <a:ext cx="7543800" cy="307777"/>
          </a:xfrm>
          <a:prstGeom prst="rect">
            <a:avLst/>
          </a:prstGeom>
          <a:noFill/>
        </p:spPr>
        <p:txBody>
          <a:bodyPr wrap="square" rtlCol="0">
            <a:spAutoFit/>
          </a:bodyPr>
          <a:lstStyle/>
          <a:p>
            <a:r>
              <a:rPr lang="en-US" sz="1400" dirty="0">
                <a:hlinkClick r:id="rId3"/>
              </a:rPr>
              <a:t>Ref: Dropout: A Simple Way to Prevent Neural Networks from Overfitting</a:t>
            </a:r>
            <a:r>
              <a:rPr lang="en-US" sz="1400" dirty="0"/>
              <a:t> (</a:t>
            </a:r>
            <a:r>
              <a:rPr lang="en-US" sz="1400" dirty="0">
                <a:hlinkClick r:id="rId4"/>
              </a:rPr>
              <a:t>download the PDF</a:t>
            </a:r>
            <a:r>
              <a:rPr lang="en-US" sz="1400" dirty="0"/>
              <a: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607183440"/>
      </p:ext>
    </p:extLst>
  </p:cSld>
  <p:clrMapOvr>
    <a:masterClrMapping/>
  </p:clrMapOvr>
  <p:transition spd="med">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DROP OUT</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338554"/>
          </a:xfrm>
          <a:prstGeom prst="rect">
            <a:avLst/>
          </a:prstGeom>
          <a:noFill/>
        </p:spPr>
        <p:txBody>
          <a:bodyPr wrap="square" rtlCol="0">
            <a:spAutoFit/>
          </a:bodyPr>
          <a:lstStyle/>
          <a:p>
            <a:pPr lvl="1"/>
            <a:endParaRPr lang="en-US" sz="1600" dirty="0"/>
          </a:p>
        </p:txBody>
      </p:sp>
      <p:sp>
        <p:nvSpPr>
          <p:cNvPr id="4" name="TextBox 3">
            <a:extLst>
              <a:ext uri="{FF2B5EF4-FFF2-40B4-BE49-F238E27FC236}">
                <a16:creationId xmlns:a16="http://schemas.microsoft.com/office/drawing/2014/main" id="{4B7EB13D-10FD-4ED1-A99A-5F21FAB4DA56}"/>
              </a:ext>
            </a:extLst>
          </p:cNvPr>
          <p:cNvSpPr txBox="1"/>
          <p:nvPr/>
        </p:nvSpPr>
        <p:spPr>
          <a:xfrm>
            <a:off x="215424" y="1397886"/>
            <a:ext cx="8776175" cy="4770537"/>
          </a:xfrm>
          <a:prstGeom prst="rect">
            <a:avLst/>
          </a:prstGeom>
          <a:noFill/>
        </p:spPr>
        <p:txBody>
          <a:bodyPr wrap="square" rtlCol="0">
            <a:spAutoFit/>
          </a:bodyPr>
          <a:lstStyle/>
          <a:p>
            <a:pPr marL="342900" indent="-342900">
              <a:buFont typeface="+mj-lt"/>
              <a:buAutoNum type="arabicPeriod" startAt="8"/>
            </a:pPr>
            <a:r>
              <a:rPr lang="en-US" sz="1600" dirty="0"/>
              <a:t>Dropout forces a neural network to learn more robust features that are useful in conjunction with many different random subsets of the other neurons.</a:t>
            </a:r>
          </a:p>
          <a:p>
            <a:pPr marL="342900" indent="-342900">
              <a:buFont typeface="+mj-lt"/>
              <a:buAutoNum type="arabicPeriod" startAt="8"/>
            </a:pPr>
            <a:endParaRPr lang="en-US" sz="1600" dirty="0"/>
          </a:p>
          <a:p>
            <a:pPr marL="342900" indent="-342900">
              <a:buFont typeface="+mj-lt"/>
              <a:buAutoNum type="arabicPeriod" startAt="8"/>
            </a:pPr>
            <a:r>
              <a:rPr lang="en-US" sz="1600" dirty="0"/>
              <a:t>Dropout roughly doubles the number of iterations required to converge. However, training time for each epoch is less.</a:t>
            </a:r>
          </a:p>
          <a:p>
            <a:pPr marL="342900" indent="-342900">
              <a:buFont typeface="+mj-lt"/>
              <a:buAutoNum type="arabicPeriod" startAt="8"/>
            </a:pPr>
            <a:endParaRPr lang="en-US" sz="1600" dirty="0"/>
          </a:p>
          <a:p>
            <a:pPr marL="342900" indent="-342900">
              <a:buFont typeface="+mj-lt"/>
              <a:buAutoNum type="arabicPeriod" startAt="8"/>
            </a:pPr>
            <a:r>
              <a:rPr lang="en-US" sz="1600" dirty="0"/>
              <a:t>With K hidden units, each of which can be dropped, we have 2^K possible models. This is like an ensemble of neural networks! We don’t drop neurons from output layer</a:t>
            </a:r>
          </a:p>
          <a:p>
            <a:pPr marL="342900" indent="-342900">
              <a:buFont typeface="+mj-lt"/>
              <a:buAutoNum type="arabicPeriod" startAt="8"/>
            </a:pPr>
            <a:endParaRPr lang="en-US" sz="1600" dirty="0"/>
          </a:p>
          <a:p>
            <a:pPr marL="342900" indent="-342900">
              <a:buFont typeface="+mj-lt"/>
              <a:buAutoNum type="arabicPeriod" startAt="8"/>
            </a:pPr>
            <a:r>
              <a:rPr lang="en-US" sz="1600" dirty="0"/>
              <a:t>Once we have N input records, for each input we would have essentially trained a different network. These networks are not entirely independent as they share many weights</a:t>
            </a:r>
          </a:p>
          <a:p>
            <a:pPr marL="342900" indent="-342900">
              <a:buFont typeface="+mj-lt"/>
              <a:buAutoNum type="arabicPeriod" startAt="8"/>
            </a:pPr>
            <a:endParaRPr lang="en-US" sz="1600" dirty="0"/>
          </a:p>
          <a:p>
            <a:pPr marL="342900" indent="-342900">
              <a:buFont typeface="+mj-lt"/>
              <a:buAutoNum type="arabicPeriod" startAt="8"/>
            </a:pPr>
            <a:r>
              <a:rPr lang="en-US" sz="1600" u="sng" dirty="0"/>
              <a:t>In testing phase, the entire network is considered and each activation is reduced by a factor p. where P is probability of a neuron being temporarily being dropped out</a:t>
            </a:r>
          </a:p>
          <a:p>
            <a:pPr marL="342900" indent="-342900">
              <a:buFont typeface="+mj-lt"/>
              <a:buAutoNum type="arabicPeriod" startAt="8"/>
            </a:pPr>
            <a:endParaRPr lang="en-US" sz="1600" dirty="0"/>
          </a:p>
          <a:p>
            <a:pPr marL="342900" indent="-342900">
              <a:buFont typeface="+mj-lt"/>
              <a:buAutoNum type="arabicPeriod" startAt="8"/>
            </a:pPr>
            <a:r>
              <a:rPr lang="en-US" sz="1600" dirty="0"/>
              <a:t>Supposes p = 50%, during testing a neuron will be connected to twice as many input neurons as it was during training on average. To compensate for this, we need to multiply each neuron’s input connection weights by .5[</a:t>
            </a:r>
          </a:p>
          <a:p>
            <a:pPr marL="800100" lvl="1" indent="-342900">
              <a:buFont typeface="+mj-lt"/>
              <a:buAutoNum type="alphaLcPeriod"/>
            </a:pPr>
            <a:endParaRPr lang="en-US" sz="1600" dirty="0"/>
          </a:p>
        </p:txBody>
      </p:sp>
      <p:sp>
        <p:nvSpPr>
          <p:cNvPr id="5" name="TextBox 4">
            <a:extLst>
              <a:ext uri="{FF2B5EF4-FFF2-40B4-BE49-F238E27FC236}">
                <a16:creationId xmlns:a16="http://schemas.microsoft.com/office/drawing/2014/main" id="{3DCA21DB-83EA-4EBB-A709-535CF6522B3C}"/>
              </a:ext>
            </a:extLst>
          </p:cNvPr>
          <p:cNvSpPr txBox="1"/>
          <p:nvPr/>
        </p:nvSpPr>
        <p:spPr>
          <a:xfrm>
            <a:off x="381000" y="6181794"/>
            <a:ext cx="7543800" cy="307777"/>
          </a:xfrm>
          <a:prstGeom prst="rect">
            <a:avLst/>
          </a:prstGeom>
          <a:noFill/>
        </p:spPr>
        <p:txBody>
          <a:bodyPr wrap="square" rtlCol="0">
            <a:spAutoFit/>
          </a:bodyPr>
          <a:lstStyle/>
          <a:p>
            <a:r>
              <a:rPr lang="en-US" sz="1400" dirty="0">
                <a:hlinkClick r:id="rId3"/>
              </a:rPr>
              <a:t>Ref: Dropout: A Simple Way to Prevent Neural Networks from Overfitting</a:t>
            </a:r>
            <a:r>
              <a:rPr lang="en-US" sz="1400" dirty="0"/>
              <a:t> (</a:t>
            </a:r>
            <a:r>
              <a:rPr lang="en-US" sz="1400" dirty="0">
                <a:hlinkClick r:id="rId4"/>
              </a:rPr>
              <a:t>download the PDF</a:t>
            </a:r>
            <a:r>
              <a:rPr lang="en-US" sz="1400" dirty="0"/>
              <a:t>)</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3919575908"/>
      </p:ext>
    </p:extLst>
  </p:cSld>
  <p:clrMapOvr>
    <a:masterClrMapping/>
  </p:clrMapOvr>
  <p:transition spd="med">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7CCA59-B6CA-4282-ADA7-CC601AEF14EE}"/>
              </a:ext>
            </a:extLst>
          </p:cNvPr>
          <p:cNvPicPr>
            <a:picLocks noChangeAspect="1"/>
          </p:cNvPicPr>
          <p:nvPr/>
        </p:nvPicPr>
        <p:blipFill>
          <a:blip r:embed="rId2"/>
          <a:stretch>
            <a:fillRect/>
          </a:stretch>
        </p:blipFill>
        <p:spPr>
          <a:xfrm>
            <a:off x="1752600" y="1295400"/>
            <a:ext cx="5153025" cy="4914900"/>
          </a:xfrm>
          <a:prstGeom prst="rect">
            <a:avLst/>
          </a:prstGeom>
        </p:spPr>
      </p:pic>
      <p:sp>
        <p:nvSpPr>
          <p:cNvPr id="3" name="TextBox 2">
            <a:extLst>
              <a:ext uri="{FF2B5EF4-FFF2-40B4-BE49-F238E27FC236}">
                <a16:creationId xmlns:a16="http://schemas.microsoft.com/office/drawing/2014/main" id="{8061CEB9-99EB-43EB-8E8D-9A757ED70986}"/>
              </a:ext>
            </a:extLst>
          </p:cNvPr>
          <p:cNvSpPr txBox="1"/>
          <p:nvPr/>
        </p:nvSpPr>
        <p:spPr>
          <a:xfrm>
            <a:off x="259379" y="941959"/>
            <a:ext cx="8382000" cy="381000"/>
          </a:xfrm>
          <a:prstGeom prst="rect">
            <a:avLst/>
          </a:prstGeom>
          <a:noFill/>
        </p:spPr>
        <p:txBody>
          <a:bodyPr wrap="square" rtlCol="0">
            <a:spAutoFit/>
          </a:bodyPr>
          <a:lstStyle/>
          <a:p>
            <a:r>
              <a:rPr lang="en-US" b="1" dirty="0"/>
              <a:t>DROP OUT</a:t>
            </a:r>
          </a:p>
        </p:txBody>
      </p:sp>
      <p:sp>
        <p:nvSpPr>
          <p:cNvPr id="4" name="TextBox 3">
            <a:extLst>
              <a:ext uri="{FF2B5EF4-FFF2-40B4-BE49-F238E27FC236}">
                <a16:creationId xmlns:a16="http://schemas.microsoft.com/office/drawing/2014/main" id="{523A077E-3A07-4C78-BC8C-6592B30B2D2B}"/>
              </a:ext>
            </a:extLst>
          </p:cNvPr>
          <p:cNvSpPr txBox="1"/>
          <p:nvPr/>
        </p:nvSpPr>
        <p:spPr>
          <a:xfrm>
            <a:off x="557212" y="6210300"/>
            <a:ext cx="7543800" cy="307777"/>
          </a:xfrm>
          <a:prstGeom prst="rect">
            <a:avLst/>
          </a:prstGeom>
          <a:noFill/>
        </p:spPr>
        <p:txBody>
          <a:bodyPr wrap="square" rtlCol="0">
            <a:spAutoFit/>
          </a:bodyPr>
          <a:lstStyle/>
          <a:p>
            <a:r>
              <a:rPr lang="en-US" sz="1400" dirty="0"/>
              <a:t>Ref: Dropout</a:t>
            </a:r>
            <a:r>
              <a:rPr lang="en-US" sz="1400" dirty="0">
                <a:hlinkClick r:id="rId3"/>
              </a:rPr>
              <a:t>: </a:t>
            </a:r>
            <a:r>
              <a:rPr lang="en-US" sz="1400" dirty="0" err="1"/>
              <a:t>DeepLearning</a:t>
            </a:r>
            <a:r>
              <a:rPr lang="en-US" sz="1400" dirty="0"/>
              <a:t> Ian Goodfellow, </a:t>
            </a:r>
            <a:r>
              <a:rPr lang="en-US" sz="1400" dirty="0" err="1"/>
              <a:t>Yoshua</a:t>
            </a:r>
            <a:r>
              <a:rPr lang="en-US" sz="1400" dirty="0"/>
              <a:t> </a:t>
            </a:r>
            <a:r>
              <a:rPr lang="en-US" sz="1400" dirty="0" err="1"/>
              <a:t>Bengio</a:t>
            </a:r>
            <a:r>
              <a:rPr lang="en-US" sz="1400" dirty="0"/>
              <a:t> Aaron Courville</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47881446"/>
      </p:ext>
    </p:extLst>
  </p:cSld>
  <p:clrMapOvr>
    <a:masterClrMapping/>
  </p:clrMapOvr>
  <p:transition spd="med">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DROP OUT (Guidelines from original paper) </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338554"/>
          </a:xfrm>
          <a:prstGeom prst="rect">
            <a:avLst/>
          </a:prstGeom>
          <a:noFill/>
        </p:spPr>
        <p:txBody>
          <a:bodyPr wrap="square" rtlCol="0">
            <a:spAutoFit/>
          </a:bodyPr>
          <a:lstStyle/>
          <a:p>
            <a:pPr lvl="1"/>
            <a:endParaRPr lang="en-US" sz="1600" dirty="0"/>
          </a:p>
        </p:txBody>
      </p:sp>
      <p:sp>
        <p:nvSpPr>
          <p:cNvPr id="4" name="TextBox 3">
            <a:extLst>
              <a:ext uri="{FF2B5EF4-FFF2-40B4-BE49-F238E27FC236}">
                <a16:creationId xmlns:a16="http://schemas.microsoft.com/office/drawing/2014/main" id="{4B7EB13D-10FD-4ED1-A99A-5F21FAB4DA56}"/>
              </a:ext>
            </a:extLst>
          </p:cNvPr>
          <p:cNvSpPr txBox="1"/>
          <p:nvPr/>
        </p:nvSpPr>
        <p:spPr>
          <a:xfrm>
            <a:off x="215424" y="1397886"/>
            <a:ext cx="8776175" cy="4308872"/>
          </a:xfrm>
          <a:prstGeom prst="rect">
            <a:avLst/>
          </a:prstGeom>
          <a:noFill/>
        </p:spPr>
        <p:txBody>
          <a:bodyPr wrap="square" rtlCol="0">
            <a:spAutoFit/>
          </a:bodyPr>
          <a:lstStyle/>
          <a:p>
            <a:r>
              <a:rPr lang="en-US" sz="1600" dirty="0"/>
              <a:t>The original paper on Dropout provides experimental results on a suite of standard machine learning problems. As a result they shared useful heuristics to consider for dropout in practice.</a:t>
            </a:r>
          </a:p>
          <a:p>
            <a:endParaRPr lang="en-US" sz="1600" dirty="0"/>
          </a:p>
          <a:p>
            <a:pPr marL="342900" indent="-342900">
              <a:buFont typeface="+mj-lt"/>
              <a:buAutoNum type="arabicPeriod"/>
            </a:pPr>
            <a:r>
              <a:rPr lang="en-US" sz="1400" dirty="0"/>
              <a:t>Generally, use a small dropout value of 20%-50% of neurons with 20% providing a good starting point. A probability too low has minimal effect and a value too high results in under-learning by the network</a:t>
            </a:r>
          </a:p>
          <a:p>
            <a:pPr marL="342900" indent="-342900">
              <a:buFont typeface="+mj-lt"/>
              <a:buAutoNum type="arabicPeriod"/>
            </a:pPr>
            <a:endParaRPr lang="en-US" sz="1400" dirty="0"/>
          </a:p>
          <a:p>
            <a:pPr marL="342900" indent="-342900">
              <a:buFont typeface="+mj-lt"/>
              <a:buAutoNum type="arabicPeriod"/>
            </a:pPr>
            <a:r>
              <a:rPr lang="en-US" sz="1400" dirty="0"/>
              <a:t>Use a larger network. You are likely to get better performance when dropout is used on a larger network, giving the model more of an opportunity to learn independent representations</a:t>
            </a:r>
          </a:p>
          <a:p>
            <a:pPr marL="342900" indent="-342900">
              <a:buFont typeface="+mj-lt"/>
              <a:buAutoNum type="arabicPeriod"/>
            </a:pPr>
            <a:endParaRPr lang="en-US" sz="1400" dirty="0"/>
          </a:p>
          <a:p>
            <a:pPr marL="342900" indent="-342900">
              <a:buFont typeface="+mj-lt"/>
              <a:buAutoNum type="arabicPeriod"/>
            </a:pPr>
            <a:r>
              <a:rPr lang="en-US" sz="1400" dirty="0"/>
              <a:t>Use dropout on incoming (visible) as well as hidden units. Application of dropout at each layer of the network has shown good results</a:t>
            </a:r>
          </a:p>
          <a:p>
            <a:pPr marL="342900" indent="-342900">
              <a:buFont typeface="+mj-lt"/>
              <a:buAutoNum type="arabicPeriod"/>
            </a:pPr>
            <a:endParaRPr lang="en-US" sz="1400" dirty="0"/>
          </a:p>
          <a:p>
            <a:pPr marL="342900" indent="-342900">
              <a:buFont typeface="+mj-lt"/>
              <a:buAutoNum type="arabicPeriod"/>
            </a:pPr>
            <a:r>
              <a:rPr lang="en-US" sz="1400" dirty="0"/>
              <a:t>Use a large learning rate with decay and a large momentum. Increase your learning rate by a factor of 10 to 100 and use a high momentum value of 0.9 or 0.99</a:t>
            </a:r>
          </a:p>
          <a:p>
            <a:pPr marL="342900" indent="-342900">
              <a:buFont typeface="+mj-lt"/>
              <a:buAutoNum type="arabicPeriod"/>
            </a:pPr>
            <a:endParaRPr lang="en-US" sz="1400" dirty="0"/>
          </a:p>
          <a:p>
            <a:pPr marL="342900" indent="-342900">
              <a:buFont typeface="+mj-lt"/>
              <a:buAutoNum type="arabicPeriod"/>
            </a:pPr>
            <a:r>
              <a:rPr lang="en-US" sz="1400" dirty="0"/>
              <a:t>Constrain the size of network weights. A large learning rate can result in very large network weights. Imposing a constraint on the size of network weights such as max-norm regularization with a size of 4 or 5 has been shown to improve results.</a:t>
            </a:r>
          </a:p>
          <a:p>
            <a:pPr marL="800100" lvl="1" indent="-342900">
              <a:buFont typeface="+mj-lt"/>
              <a:buAutoNum type="alphaLcPeriod"/>
            </a:pPr>
            <a:endParaRPr lang="en-US" sz="1600" dirty="0"/>
          </a:p>
        </p:txBody>
      </p:sp>
    </p:spTree>
    <p:extLst>
      <p:ext uri="{BB962C8B-B14F-4D97-AF65-F5344CB8AC3E}">
        <p14:creationId xmlns:p14="http://schemas.microsoft.com/office/powerpoint/2010/main" val="1286990751"/>
      </p:ext>
    </p:extLst>
  </p:cSld>
  <p:clrMapOvr>
    <a:masterClrMapping/>
  </p:clrMapOvr>
  <p:transition spd="med">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8"/>
          <p:cNvSpPr txBox="1"/>
          <p:nvPr/>
        </p:nvSpPr>
        <p:spPr>
          <a:xfrm>
            <a:off x="298397" y="1600200"/>
            <a:ext cx="8459534" cy="2394392"/>
          </a:xfrm>
          <a:prstGeom prst="rect">
            <a:avLst/>
          </a:prstGeom>
          <a:noFill/>
          <a:ln>
            <a:noFill/>
          </a:ln>
        </p:spPr>
        <p:txBody>
          <a:bodyPr spcFirstLastPara="1" wrap="square" lIns="91404" tIns="91404" rIns="91404" bIns="91404" anchor="t" anchorCtr="0">
            <a:noAutofit/>
          </a:bodyPr>
          <a:lstStyle/>
          <a:p>
            <a:pPr>
              <a:spcBef>
                <a:spcPts val="0"/>
              </a:spcBef>
              <a:spcAft>
                <a:spcPts val="0"/>
              </a:spcAft>
              <a:buClr>
                <a:srgbClr val="000000"/>
              </a:buClr>
              <a:buSzPts val="1800"/>
            </a:pPr>
            <a:r>
              <a:rPr lang="en" sz="1905" dirty="0">
                <a:solidFill>
                  <a:schemeClr val="dk1"/>
                </a:solidFill>
                <a:highlight>
                  <a:srgbClr val="FFFFFF"/>
                </a:highlight>
              </a:rPr>
              <a:t>Batch normalisation is a technique for improving the performance and stability of neural networks</a:t>
            </a:r>
            <a:endParaRPr sz="1905" dirty="0">
              <a:solidFill>
                <a:schemeClr val="dk1"/>
              </a:solidFill>
              <a:highlight>
                <a:srgbClr val="FFFFFF"/>
              </a:highlight>
            </a:endParaRPr>
          </a:p>
          <a:p>
            <a:pPr>
              <a:spcBef>
                <a:spcPts val="0"/>
              </a:spcBef>
              <a:spcAft>
                <a:spcPts val="0"/>
              </a:spcAft>
              <a:buClr>
                <a:srgbClr val="000000"/>
              </a:buClr>
              <a:buSzPts val="1800"/>
            </a:pPr>
            <a:endParaRPr sz="1905" dirty="0">
              <a:solidFill>
                <a:schemeClr val="dk1"/>
              </a:solidFill>
              <a:highlight>
                <a:srgbClr val="FFFFFF"/>
              </a:highlight>
            </a:endParaRPr>
          </a:p>
          <a:p>
            <a:pPr>
              <a:spcBef>
                <a:spcPts val="0"/>
              </a:spcBef>
              <a:spcAft>
                <a:spcPts val="0"/>
              </a:spcAft>
              <a:buClr>
                <a:srgbClr val="000000"/>
              </a:buClr>
              <a:buSzPts val="1800"/>
            </a:pPr>
            <a:r>
              <a:rPr lang="en" sz="1905" dirty="0">
                <a:solidFill>
                  <a:schemeClr val="dk1"/>
                </a:solidFill>
                <a:highlight>
                  <a:srgbClr val="FFFFFF"/>
                </a:highlight>
              </a:rPr>
              <a:t>The idea is to normalise the inputs of each layer in such a way that they have a mean output activation of zero and standard deviation of one. </a:t>
            </a:r>
          </a:p>
          <a:p>
            <a:pPr>
              <a:spcBef>
                <a:spcPts val="0"/>
              </a:spcBef>
              <a:spcAft>
                <a:spcPts val="0"/>
              </a:spcAft>
              <a:buClr>
                <a:srgbClr val="000000"/>
              </a:buClr>
              <a:buSzPts val="1800"/>
            </a:pPr>
            <a:endParaRPr lang="en" sz="1905" dirty="0">
              <a:solidFill>
                <a:schemeClr val="dk1"/>
              </a:solidFill>
              <a:highlight>
                <a:srgbClr val="FFFFFF"/>
              </a:highlight>
            </a:endParaRPr>
          </a:p>
          <a:p>
            <a:pPr>
              <a:spcBef>
                <a:spcPts val="0"/>
              </a:spcBef>
              <a:spcAft>
                <a:spcPts val="0"/>
              </a:spcAft>
              <a:buClr>
                <a:srgbClr val="000000"/>
              </a:buClr>
              <a:buSzPts val="1800"/>
            </a:pPr>
            <a:r>
              <a:rPr lang="en" sz="1905" dirty="0">
                <a:solidFill>
                  <a:schemeClr val="dk1"/>
                </a:solidFill>
                <a:highlight>
                  <a:srgbClr val="FFFFFF"/>
                </a:highlight>
              </a:rPr>
              <a:t>This is analogous to how the inputs to networks are standardised.</a:t>
            </a:r>
            <a:endParaRPr sz="1905" dirty="0">
              <a:solidFill>
                <a:schemeClr val="dk1"/>
              </a:solidFill>
              <a:highlight>
                <a:srgbClr val="FFFFFF"/>
              </a:highlight>
            </a:endParaRPr>
          </a:p>
        </p:txBody>
      </p:sp>
      <p:sp>
        <p:nvSpPr>
          <p:cNvPr id="248" name="Google Shape;248;p28"/>
          <p:cNvSpPr/>
          <p:nvPr/>
        </p:nvSpPr>
        <p:spPr>
          <a:xfrm>
            <a:off x="298397" y="5446478"/>
            <a:ext cx="8406441" cy="309031"/>
          </a:xfrm>
          <a:prstGeom prst="rect">
            <a:avLst/>
          </a:prstGeom>
          <a:noFill/>
          <a:ln>
            <a:noFill/>
          </a:ln>
        </p:spPr>
        <p:txBody>
          <a:bodyPr spcFirstLastPara="1" wrap="square" lIns="72556" tIns="36268" rIns="72556" bIns="36268" anchor="t" anchorCtr="0">
            <a:noAutofit/>
          </a:bodyPr>
          <a:lstStyle/>
          <a:p>
            <a:pPr>
              <a:lnSpc>
                <a:spcPct val="108000"/>
              </a:lnSpc>
              <a:spcBef>
                <a:spcPts val="0"/>
              </a:spcBef>
              <a:spcAft>
                <a:spcPts val="0"/>
              </a:spcAft>
              <a:buClr>
                <a:srgbClr val="000000"/>
              </a:buClr>
              <a:buSzPts val="1200"/>
            </a:pPr>
            <a:r>
              <a:rPr lang="en" sz="952" i="1" dirty="0">
                <a:solidFill>
                  <a:schemeClr val="dk1"/>
                </a:solidFill>
              </a:rPr>
              <a:t>Source - </a:t>
            </a:r>
            <a:r>
              <a:rPr lang="en" sz="952" i="1" dirty="0">
                <a:solidFill>
                  <a:schemeClr val="dk1"/>
                </a:solidFill>
                <a:hlinkClick r:id="rId3"/>
              </a:rPr>
              <a:t>https://medium.com/deeper-learning/glossary-of-deep-learning-batch-normalisation-8266dcd2fa82</a:t>
            </a:r>
            <a:endParaRPr lang="en" sz="952" i="1" dirty="0">
              <a:solidFill>
                <a:schemeClr val="dk1"/>
              </a:solidFill>
            </a:endParaRPr>
          </a:p>
          <a:p>
            <a:pPr>
              <a:lnSpc>
                <a:spcPct val="108000"/>
              </a:lnSpc>
              <a:spcBef>
                <a:spcPts val="0"/>
              </a:spcBef>
              <a:spcAft>
                <a:spcPts val="0"/>
              </a:spcAft>
              <a:buClr>
                <a:srgbClr val="000000"/>
              </a:buClr>
              <a:buSzPts val="1200"/>
            </a:pPr>
            <a:endParaRPr sz="952" i="1" dirty="0">
              <a:solidFill>
                <a:schemeClr val="dk1"/>
              </a:solidFill>
            </a:endParaRPr>
          </a:p>
          <a:p>
            <a:pPr>
              <a:lnSpc>
                <a:spcPct val="108000"/>
              </a:lnSpc>
              <a:spcBef>
                <a:spcPts val="800"/>
              </a:spcBef>
              <a:spcAft>
                <a:spcPts val="0"/>
              </a:spcAft>
              <a:buClr>
                <a:srgbClr val="000000"/>
              </a:buClr>
              <a:buSzPts val="1200"/>
            </a:pPr>
            <a:endParaRPr sz="1905" i="1" dirty="0">
              <a:solidFill>
                <a:schemeClr val="dk1"/>
              </a:solidFill>
            </a:endParaRPr>
          </a:p>
        </p:txBody>
      </p:sp>
      <p:sp>
        <p:nvSpPr>
          <p:cNvPr id="5" name="TextBox 4">
            <a:extLst>
              <a:ext uri="{FF2B5EF4-FFF2-40B4-BE49-F238E27FC236}">
                <a16:creationId xmlns:a16="http://schemas.microsoft.com/office/drawing/2014/main" id="{FCB5A690-C9D7-4B20-9F7F-BF929E030740}"/>
              </a:ext>
            </a:extLst>
          </p:cNvPr>
          <p:cNvSpPr txBox="1"/>
          <p:nvPr/>
        </p:nvSpPr>
        <p:spPr>
          <a:xfrm>
            <a:off x="259379" y="941959"/>
            <a:ext cx="8382000" cy="381000"/>
          </a:xfrm>
          <a:prstGeom prst="rect">
            <a:avLst/>
          </a:prstGeom>
          <a:noFill/>
        </p:spPr>
        <p:txBody>
          <a:bodyPr wrap="square" rtlCol="0">
            <a:spAutoFit/>
          </a:bodyPr>
          <a:lstStyle/>
          <a:p>
            <a:r>
              <a:rPr lang="en-US" b="1" dirty="0"/>
              <a:t>Batch Normalization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9"/>
          <p:cNvPicPr preferRelativeResize="0"/>
          <p:nvPr/>
        </p:nvPicPr>
        <p:blipFill>
          <a:blip r:embed="rId3">
            <a:alphaModFix/>
          </a:blip>
          <a:stretch>
            <a:fillRect/>
          </a:stretch>
        </p:blipFill>
        <p:spPr>
          <a:xfrm>
            <a:off x="926081" y="2438399"/>
            <a:ext cx="6922519" cy="3477642"/>
          </a:xfrm>
          <a:prstGeom prst="rect">
            <a:avLst/>
          </a:prstGeom>
          <a:noFill/>
          <a:ln>
            <a:noFill/>
          </a:ln>
        </p:spPr>
      </p:pic>
      <p:sp>
        <p:nvSpPr>
          <p:cNvPr id="6" name="TextBox 5">
            <a:extLst>
              <a:ext uri="{FF2B5EF4-FFF2-40B4-BE49-F238E27FC236}">
                <a16:creationId xmlns:a16="http://schemas.microsoft.com/office/drawing/2014/main" id="{EB9CB167-FA72-4D41-BBC1-0C1A58C3C40C}"/>
              </a:ext>
            </a:extLst>
          </p:cNvPr>
          <p:cNvSpPr txBox="1"/>
          <p:nvPr/>
        </p:nvSpPr>
        <p:spPr>
          <a:xfrm>
            <a:off x="259379" y="941959"/>
            <a:ext cx="8382000" cy="381000"/>
          </a:xfrm>
          <a:prstGeom prst="rect">
            <a:avLst/>
          </a:prstGeom>
          <a:noFill/>
        </p:spPr>
        <p:txBody>
          <a:bodyPr wrap="square" rtlCol="0">
            <a:spAutoFit/>
          </a:bodyPr>
          <a:lstStyle/>
          <a:p>
            <a:r>
              <a:rPr lang="en-US" b="1" dirty="0"/>
              <a:t>Batch Normalization - benefits</a:t>
            </a:r>
          </a:p>
        </p:txBody>
      </p:sp>
      <p:sp>
        <p:nvSpPr>
          <p:cNvPr id="3" name="Rectangle 2">
            <a:extLst>
              <a:ext uri="{FF2B5EF4-FFF2-40B4-BE49-F238E27FC236}">
                <a16:creationId xmlns:a16="http://schemas.microsoft.com/office/drawing/2014/main" id="{A7DEF14C-40B0-4194-A3F1-B14EA2898D38}"/>
              </a:ext>
            </a:extLst>
          </p:cNvPr>
          <p:cNvSpPr/>
          <p:nvPr/>
        </p:nvSpPr>
        <p:spPr>
          <a:xfrm>
            <a:off x="685800" y="1446045"/>
            <a:ext cx="4572000" cy="910890"/>
          </a:xfrm>
          <a:prstGeom prst="rect">
            <a:avLst/>
          </a:prstGeom>
        </p:spPr>
        <p:txBody>
          <a:bodyPr>
            <a:spAutoFit/>
          </a:bodyPr>
          <a:lstStyle/>
          <a:p>
            <a:pPr marL="342900" indent="-342900">
              <a:lnSpc>
                <a:spcPct val="158000"/>
              </a:lnSpc>
              <a:spcBef>
                <a:spcPts val="0"/>
              </a:spcBef>
              <a:buClr>
                <a:srgbClr val="000000"/>
              </a:buClr>
              <a:buSzPts val="1800"/>
              <a:buFont typeface="+mj-lt"/>
              <a:buAutoNum type="arabicPeriod"/>
            </a:pPr>
            <a:r>
              <a:rPr lang="en-US" dirty="0">
                <a:sym typeface="Arial"/>
              </a:rPr>
              <a:t>Before activation function (non-linearity)</a:t>
            </a:r>
          </a:p>
          <a:p>
            <a:pPr marL="342900" indent="-342900">
              <a:lnSpc>
                <a:spcPct val="158000"/>
              </a:lnSpc>
              <a:spcBef>
                <a:spcPts val="0"/>
              </a:spcBef>
              <a:buClr>
                <a:srgbClr val="000000"/>
              </a:buClr>
              <a:buSzPts val="1800"/>
              <a:buFont typeface="+mj-lt"/>
              <a:buAutoNum type="arabicPeriod"/>
            </a:pPr>
            <a:r>
              <a:rPr lang="en-US" dirty="0">
                <a:sym typeface="Arial"/>
              </a:rPr>
              <a:t>After every dense layer if required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6" name="TextBox 5">
            <a:extLst>
              <a:ext uri="{FF2B5EF4-FFF2-40B4-BE49-F238E27FC236}">
                <a16:creationId xmlns:a16="http://schemas.microsoft.com/office/drawing/2014/main" id="{EB9CB167-FA72-4D41-BBC1-0C1A58C3C40C}"/>
              </a:ext>
            </a:extLst>
          </p:cNvPr>
          <p:cNvSpPr txBox="1"/>
          <p:nvPr/>
        </p:nvSpPr>
        <p:spPr>
          <a:xfrm>
            <a:off x="259379" y="941959"/>
            <a:ext cx="8382000" cy="381000"/>
          </a:xfrm>
          <a:prstGeom prst="rect">
            <a:avLst/>
          </a:prstGeom>
          <a:noFill/>
        </p:spPr>
        <p:txBody>
          <a:bodyPr wrap="square" rtlCol="0">
            <a:spAutoFit/>
          </a:bodyPr>
          <a:lstStyle/>
          <a:p>
            <a:r>
              <a:rPr lang="en-US" b="1" dirty="0"/>
              <a:t>Batch Normalization - benefits</a:t>
            </a:r>
          </a:p>
        </p:txBody>
      </p:sp>
      <p:sp>
        <p:nvSpPr>
          <p:cNvPr id="3" name="Rectangle 2">
            <a:extLst>
              <a:ext uri="{FF2B5EF4-FFF2-40B4-BE49-F238E27FC236}">
                <a16:creationId xmlns:a16="http://schemas.microsoft.com/office/drawing/2014/main" id="{A7DEF14C-40B0-4194-A3F1-B14EA2898D38}"/>
              </a:ext>
            </a:extLst>
          </p:cNvPr>
          <p:cNvSpPr/>
          <p:nvPr/>
        </p:nvSpPr>
        <p:spPr>
          <a:xfrm>
            <a:off x="685800" y="1446045"/>
            <a:ext cx="7848600" cy="4710007"/>
          </a:xfrm>
          <a:prstGeom prst="rect">
            <a:avLst/>
          </a:prstGeom>
        </p:spPr>
        <p:txBody>
          <a:bodyPr wrap="square">
            <a:spAutoFit/>
          </a:bodyPr>
          <a:lstStyle/>
          <a:p>
            <a:pPr marL="342900" indent="-342900">
              <a:lnSpc>
                <a:spcPct val="158000"/>
              </a:lnSpc>
              <a:spcBef>
                <a:spcPts val="0"/>
              </a:spcBef>
              <a:buClr>
                <a:srgbClr val="000000"/>
              </a:buClr>
              <a:buSzPts val="1800"/>
              <a:buFont typeface="+mj-lt"/>
              <a:buAutoNum type="arabicPeriod"/>
            </a:pPr>
            <a:r>
              <a:rPr lang="en-US" sz="1600" dirty="0">
                <a:sym typeface="Arial"/>
              </a:rPr>
              <a:t>Networks learn faster. Though each iteration will be slower due to extra computations, overall convergence will be faster </a:t>
            </a:r>
          </a:p>
          <a:p>
            <a:pPr marL="342900" indent="-342900">
              <a:lnSpc>
                <a:spcPct val="158000"/>
              </a:lnSpc>
              <a:spcBef>
                <a:spcPts val="0"/>
              </a:spcBef>
              <a:buClr>
                <a:srgbClr val="000000"/>
              </a:buClr>
              <a:buSzPts val="1800"/>
              <a:buFont typeface="+mj-lt"/>
              <a:buAutoNum type="arabicPeriod"/>
            </a:pPr>
            <a:r>
              <a:rPr lang="en-US" sz="1600" dirty="0">
                <a:sym typeface="Arial"/>
              </a:rPr>
              <a:t>Gradient descent steps could be larger compared to a case without batch normalization. </a:t>
            </a:r>
          </a:p>
          <a:p>
            <a:pPr marL="342900" indent="-342900">
              <a:lnSpc>
                <a:spcPct val="158000"/>
              </a:lnSpc>
              <a:spcBef>
                <a:spcPts val="0"/>
              </a:spcBef>
              <a:buClr>
                <a:srgbClr val="000000"/>
              </a:buClr>
              <a:buSzPts val="1800"/>
              <a:buFont typeface="+mj-lt"/>
              <a:buAutoNum type="arabicPeriod"/>
            </a:pPr>
            <a:r>
              <a:rPr lang="en-US" sz="1600" dirty="0">
                <a:sym typeface="Arial"/>
              </a:rPr>
              <a:t>Makes weights easier to initialize – weight initialization can be difficult in deeper networks (due to vanishing gradient and exploding gradient problems). Batch normalization helps reduce the sensitivity to initial starting weights</a:t>
            </a:r>
          </a:p>
          <a:p>
            <a:pPr marL="342900" indent="-342900">
              <a:lnSpc>
                <a:spcPct val="158000"/>
              </a:lnSpc>
              <a:spcBef>
                <a:spcPts val="0"/>
              </a:spcBef>
              <a:buClr>
                <a:srgbClr val="000000"/>
              </a:buClr>
              <a:buSzPts val="1800"/>
              <a:buFont typeface="+mj-lt"/>
              <a:buAutoNum type="arabicPeriod"/>
            </a:pPr>
            <a:r>
              <a:rPr lang="en-US" sz="1600" dirty="0">
                <a:sym typeface="Arial"/>
              </a:rPr>
              <a:t>More activation functions become viable. Sigmoid, </a:t>
            </a:r>
            <a:r>
              <a:rPr lang="en-US" sz="1600" dirty="0" err="1">
                <a:sym typeface="Arial"/>
              </a:rPr>
              <a:t>TanH</a:t>
            </a:r>
            <a:r>
              <a:rPr lang="en-US" sz="1600" dirty="0">
                <a:sym typeface="Arial"/>
              </a:rPr>
              <a:t> and ReLU suffer from vanishing / exploding gradient and dying neuron problems respectively. With batch normalization these challenges are minimized</a:t>
            </a:r>
          </a:p>
          <a:p>
            <a:pPr marL="342900" indent="-342900">
              <a:lnSpc>
                <a:spcPct val="158000"/>
              </a:lnSpc>
              <a:spcBef>
                <a:spcPts val="0"/>
              </a:spcBef>
              <a:buClr>
                <a:srgbClr val="000000"/>
              </a:buClr>
              <a:buSzPts val="1800"/>
              <a:buFont typeface="+mj-lt"/>
              <a:buAutoNum type="arabicPeriod"/>
            </a:pPr>
            <a:r>
              <a:rPr lang="en-US" sz="1600" dirty="0">
                <a:sym typeface="Arial"/>
              </a:rPr>
              <a:t>It also seems to work like a regularization technique </a:t>
            </a:r>
          </a:p>
          <a:p>
            <a:pPr marL="342900" indent="-342900">
              <a:lnSpc>
                <a:spcPct val="158000"/>
              </a:lnSpc>
              <a:spcBef>
                <a:spcPts val="0"/>
              </a:spcBef>
              <a:buClr>
                <a:srgbClr val="000000"/>
              </a:buClr>
              <a:buSzPts val="1800"/>
              <a:buFont typeface="+mj-lt"/>
              <a:buAutoNum type="arabicPeriod"/>
            </a:pPr>
            <a:r>
              <a:rPr lang="en-US" sz="1600" dirty="0">
                <a:sym typeface="Arial"/>
              </a:rPr>
              <a:t>Overall simplifies creating a deep neural network</a:t>
            </a:r>
          </a:p>
        </p:txBody>
      </p:sp>
    </p:spTree>
    <p:extLst>
      <p:ext uri="{BB962C8B-B14F-4D97-AF65-F5344CB8AC3E}">
        <p14:creationId xmlns:p14="http://schemas.microsoft.com/office/powerpoint/2010/main" val="1819356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p:nvPr/>
        </p:nvSpPr>
        <p:spPr>
          <a:xfrm>
            <a:off x="2057400" y="3509291"/>
            <a:ext cx="5410200" cy="3191253"/>
          </a:xfrm>
          <a:prstGeom prst="rect">
            <a:avLst/>
          </a:prstGeom>
          <a:noFill/>
          <a:ln>
            <a:noFill/>
          </a:ln>
        </p:spPr>
        <p:txBody>
          <a:bodyPr spcFirstLastPara="1" wrap="square" lIns="91404" tIns="91404" rIns="91404" bIns="91404" anchor="t" anchorCtr="0">
            <a:noAutofit/>
          </a:bodyPr>
          <a:lstStyle/>
          <a:p>
            <a:pPr>
              <a:spcBef>
                <a:spcPts val="0"/>
              </a:spcBef>
              <a:spcAft>
                <a:spcPts val="0"/>
              </a:spcAft>
              <a:buClr>
                <a:srgbClr val="000000"/>
              </a:buClr>
              <a:buSzPts val="1800"/>
            </a:pPr>
            <a:endParaRPr sz="1428" dirty="0">
              <a:solidFill>
                <a:schemeClr val="dk1"/>
              </a:solidFill>
            </a:endParaRPr>
          </a:p>
          <a:p>
            <a:pPr>
              <a:spcBef>
                <a:spcPts val="0"/>
              </a:spcBef>
              <a:spcAft>
                <a:spcPts val="0"/>
              </a:spcAft>
              <a:buClr>
                <a:srgbClr val="000000"/>
              </a:buClr>
              <a:buSzPts val="1800"/>
            </a:pPr>
            <a:endParaRPr sz="1428" dirty="0">
              <a:solidFill>
                <a:schemeClr val="dk1"/>
              </a:solidFill>
            </a:endParaRPr>
          </a:p>
          <a:p>
            <a:pPr>
              <a:spcBef>
                <a:spcPts val="0"/>
              </a:spcBef>
              <a:spcAft>
                <a:spcPts val="0"/>
              </a:spcAft>
              <a:buClr>
                <a:srgbClr val="000000"/>
              </a:buClr>
              <a:buSzPts val="1800"/>
            </a:pPr>
            <a:endParaRPr sz="1428" dirty="0">
              <a:solidFill>
                <a:schemeClr val="dk1"/>
              </a:solidFill>
            </a:endParaRPr>
          </a:p>
          <a:p>
            <a:pPr>
              <a:spcBef>
                <a:spcPts val="0"/>
              </a:spcBef>
              <a:spcAft>
                <a:spcPts val="0"/>
              </a:spcAft>
              <a:buClr>
                <a:srgbClr val="000000"/>
              </a:buClr>
              <a:buSzPts val="1800"/>
            </a:pPr>
            <a:endParaRPr sz="1428" dirty="0">
              <a:solidFill>
                <a:schemeClr val="dk1"/>
              </a:solidFill>
            </a:endParaRPr>
          </a:p>
          <a:p>
            <a:pPr>
              <a:spcBef>
                <a:spcPts val="0"/>
              </a:spcBef>
              <a:spcAft>
                <a:spcPts val="0"/>
              </a:spcAft>
              <a:buClr>
                <a:srgbClr val="000000"/>
              </a:buClr>
              <a:buSzPts val="1800"/>
            </a:pPr>
            <a:endParaRPr sz="1428" dirty="0">
              <a:solidFill>
                <a:schemeClr val="dk1"/>
              </a:solidFill>
            </a:endParaRPr>
          </a:p>
        </p:txBody>
      </p:sp>
      <p:pic>
        <p:nvPicPr>
          <p:cNvPr id="268" name="Google Shape;268;p31"/>
          <p:cNvPicPr preferRelativeResize="0"/>
          <p:nvPr/>
        </p:nvPicPr>
        <p:blipFill rotWithShape="1">
          <a:blip r:embed="rId3">
            <a:alphaModFix/>
          </a:blip>
          <a:srcRect/>
          <a:stretch/>
        </p:blipFill>
        <p:spPr>
          <a:xfrm>
            <a:off x="5410200" y="2537586"/>
            <a:ext cx="2876110" cy="942831"/>
          </a:xfrm>
          <a:prstGeom prst="rect">
            <a:avLst/>
          </a:prstGeom>
          <a:noFill/>
          <a:ln>
            <a:noFill/>
          </a:ln>
        </p:spPr>
      </p:pic>
      <p:sp>
        <p:nvSpPr>
          <p:cNvPr id="269" name="Google Shape;269;p31"/>
          <p:cNvSpPr/>
          <p:nvPr/>
        </p:nvSpPr>
        <p:spPr>
          <a:xfrm>
            <a:off x="324935" y="5754577"/>
            <a:ext cx="8406478" cy="491560"/>
          </a:xfrm>
          <a:prstGeom prst="rect">
            <a:avLst/>
          </a:prstGeom>
          <a:noFill/>
          <a:ln>
            <a:noFill/>
          </a:ln>
        </p:spPr>
        <p:txBody>
          <a:bodyPr spcFirstLastPara="1" wrap="square" lIns="72556" tIns="36268" rIns="72556" bIns="36268" anchor="t" anchorCtr="0">
            <a:noAutofit/>
          </a:bodyPr>
          <a:lstStyle/>
          <a:p>
            <a:pPr>
              <a:lnSpc>
                <a:spcPct val="108000"/>
              </a:lnSpc>
              <a:spcBef>
                <a:spcPts val="0"/>
              </a:spcBef>
              <a:spcAft>
                <a:spcPts val="0"/>
              </a:spcAft>
              <a:buClr>
                <a:srgbClr val="000000"/>
              </a:buClr>
              <a:buSzPts val="1200"/>
            </a:pPr>
            <a:r>
              <a:rPr lang="en" sz="952" i="1">
                <a:solidFill>
                  <a:schemeClr val="dk1"/>
                </a:solidFill>
                <a:latin typeface="Arial"/>
                <a:ea typeface="Arial"/>
                <a:cs typeface="Arial"/>
                <a:sym typeface="Arial"/>
              </a:rPr>
              <a:t>Sourced from: Batch Normalization: Accelerating Deep Network Training b y Reducing Internal Covariate Shift by loffe and Szegedy , et.al 2015</a:t>
            </a:r>
            <a:endParaRPr sz="952" i="1">
              <a:solidFill>
                <a:schemeClr val="dk1"/>
              </a:solidFill>
              <a:latin typeface="Arial"/>
              <a:ea typeface="Arial"/>
              <a:cs typeface="Arial"/>
              <a:sym typeface="Arial"/>
            </a:endParaRPr>
          </a:p>
          <a:p>
            <a:pPr>
              <a:lnSpc>
                <a:spcPct val="108000"/>
              </a:lnSpc>
              <a:spcBef>
                <a:spcPts val="800"/>
              </a:spcBef>
              <a:spcAft>
                <a:spcPts val="0"/>
              </a:spcAft>
              <a:buClr>
                <a:srgbClr val="000000"/>
              </a:buClr>
              <a:buSzPts val="1200"/>
            </a:pPr>
            <a:endParaRPr sz="952" i="1">
              <a:solidFill>
                <a:schemeClr val="dk1"/>
              </a:solidFill>
              <a:latin typeface="Arial"/>
              <a:ea typeface="Arial"/>
              <a:cs typeface="Arial"/>
              <a:sym typeface="Arial"/>
            </a:endParaRPr>
          </a:p>
        </p:txBody>
      </p:sp>
      <p:sp>
        <p:nvSpPr>
          <p:cNvPr id="271" name="Google Shape;271;p31"/>
          <p:cNvSpPr txBox="1"/>
          <p:nvPr/>
        </p:nvSpPr>
        <p:spPr>
          <a:xfrm>
            <a:off x="350335" y="1474506"/>
            <a:ext cx="8459534" cy="1580377"/>
          </a:xfrm>
          <a:prstGeom prst="rect">
            <a:avLst/>
          </a:prstGeom>
          <a:noFill/>
          <a:ln>
            <a:noFill/>
          </a:ln>
        </p:spPr>
        <p:txBody>
          <a:bodyPr spcFirstLastPara="1" wrap="square" lIns="91404" tIns="91404" rIns="91404" bIns="91404" anchor="t" anchorCtr="0">
            <a:noAutofit/>
          </a:bodyPr>
          <a:lstStyle/>
          <a:p>
            <a:pPr marL="342900" indent="-342900">
              <a:spcBef>
                <a:spcPts val="0"/>
              </a:spcBef>
              <a:spcAft>
                <a:spcPts val="0"/>
              </a:spcAft>
              <a:buClr>
                <a:srgbClr val="000000"/>
              </a:buClr>
              <a:buSzPts val="1800"/>
              <a:buFont typeface="+mj-lt"/>
              <a:buAutoNum type="arabicPeriod"/>
            </a:pPr>
            <a:r>
              <a:rPr lang="en" sz="1428" dirty="0"/>
              <a:t>Due to this normalization “layers” between each fully connected layers, the range of input distribution of each layer stays the same, no matter the changes in the previous layer. </a:t>
            </a:r>
          </a:p>
          <a:p>
            <a:pPr marL="342900" indent="-342900">
              <a:spcBef>
                <a:spcPts val="0"/>
              </a:spcBef>
              <a:spcAft>
                <a:spcPts val="0"/>
              </a:spcAft>
              <a:buClr>
                <a:srgbClr val="000000"/>
              </a:buClr>
              <a:buSzPts val="1800"/>
              <a:buFont typeface="+mj-lt"/>
              <a:buAutoNum type="arabicPeriod"/>
            </a:pPr>
            <a:endParaRPr lang="en" sz="1428" dirty="0"/>
          </a:p>
          <a:p>
            <a:pPr marL="342900" indent="-342900">
              <a:spcBef>
                <a:spcPts val="0"/>
              </a:spcBef>
              <a:spcAft>
                <a:spcPts val="0"/>
              </a:spcAft>
              <a:buClr>
                <a:srgbClr val="000000"/>
              </a:buClr>
              <a:buSzPts val="1800"/>
              <a:buFont typeface="+mj-lt"/>
              <a:buAutoNum type="arabicPeriod"/>
            </a:pPr>
            <a:r>
              <a:rPr lang="en" sz="1428" dirty="0"/>
              <a:t>Given x inputs from k-th neuron, </a:t>
            </a:r>
            <a:r>
              <a:rPr lang="en-US" sz="1428" dirty="0">
                <a:sym typeface="Arial"/>
              </a:rPr>
              <a:t>Consider a batch of activations at some layer</a:t>
            </a:r>
          </a:p>
          <a:p>
            <a:pPr marL="342900" indent="-342900">
              <a:spcBef>
                <a:spcPts val="0"/>
              </a:spcBef>
              <a:spcAft>
                <a:spcPts val="0"/>
              </a:spcAft>
              <a:buClr>
                <a:srgbClr val="000000"/>
              </a:buClr>
              <a:buSzPts val="1800"/>
              <a:buFont typeface="+mj-lt"/>
              <a:buAutoNum type="arabicPeriod"/>
            </a:pPr>
            <a:endParaRPr lang="en-US" sz="1428" dirty="0">
              <a:sym typeface="Arial"/>
            </a:endParaRPr>
          </a:p>
          <a:p>
            <a:pPr marL="342900" indent="-342900">
              <a:spcBef>
                <a:spcPts val="0"/>
              </a:spcBef>
              <a:spcAft>
                <a:spcPts val="0"/>
              </a:spcAft>
              <a:buClr>
                <a:srgbClr val="000000"/>
              </a:buClr>
              <a:buSzPts val="1800"/>
              <a:buFont typeface="+mj-lt"/>
              <a:buAutoNum type="arabicPeriod"/>
            </a:pPr>
            <a:r>
              <a:rPr lang="en-US" sz="1428" dirty="0">
                <a:sym typeface="Arial"/>
              </a:rPr>
              <a:t>For making each feature dimension unit gaussian, use:</a:t>
            </a:r>
          </a:p>
          <a:p>
            <a:pPr marL="342900" indent="-342900">
              <a:spcBef>
                <a:spcPts val="0"/>
              </a:spcBef>
              <a:spcAft>
                <a:spcPts val="0"/>
              </a:spcAft>
              <a:buClr>
                <a:srgbClr val="000000"/>
              </a:buClr>
              <a:buSzPts val="1800"/>
              <a:buFont typeface="+mj-lt"/>
              <a:buAutoNum type="arabicPeriod"/>
            </a:pPr>
            <a:endParaRPr lang="en-US" sz="1428" dirty="0">
              <a:sym typeface="Arial"/>
            </a:endParaRPr>
          </a:p>
          <a:p>
            <a:pPr marL="342900" indent="-342900">
              <a:spcBef>
                <a:spcPts val="0"/>
              </a:spcBef>
              <a:spcAft>
                <a:spcPts val="0"/>
              </a:spcAft>
              <a:buClr>
                <a:srgbClr val="000000"/>
              </a:buClr>
              <a:buSzPts val="1800"/>
              <a:buFont typeface="+mj-lt"/>
              <a:buAutoNum type="arabicPeriod"/>
            </a:pPr>
            <a:endParaRPr lang="en-US" sz="1428" dirty="0">
              <a:sym typeface="Arial"/>
            </a:endParaRPr>
          </a:p>
          <a:p>
            <a:pPr marL="342900" indent="-342900">
              <a:spcBef>
                <a:spcPts val="0"/>
              </a:spcBef>
              <a:spcAft>
                <a:spcPts val="0"/>
              </a:spcAft>
              <a:buClr>
                <a:srgbClr val="000000"/>
              </a:buClr>
              <a:buSzPts val="1800"/>
              <a:buFont typeface="+mj-lt"/>
              <a:buAutoNum type="arabicPeriod"/>
            </a:pPr>
            <a:endParaRPr lang="en-US" sz="1428" dirty="0">
              <a:sym typeface="Arial"/>
            </a:endParaRPr>
          </a:p>
          <a:p>
            <a:pPr marL="342900" indent="-342900">
              <a:spcBef>
                <a:spcPts val="0"/>
              </a:spcBef>
              <a:spcAft>
                <a:spcPts val="0"/>
              </a:spcAft>
              <a:buClr>
                <a:srgbClr val="000000"/>
              </a:buClr>
              <a:buSzPts val="1800"/>
              <a:buFont typeface="+mj-lt"/>
              <a:buAutoNum type="arabicPeriod"/>
            </a:pPr>
            <a:endParaRPr lang="en-US" sz="1428" dirty="0">
              <a:sym typeface="Arial"/>
            </a:endParaRPr>
          </a:p>
          <a:p>
            <a:pPr>
              <a:spcBef>
                <a:spcPts val="0"/>
              </a:spcBef>
              <a:spcAft>
                <a:spcPts val="0"/>
              </a:spcAft>
              <a:buClr>
                <a:srgbClr val="000000"/>
              </a:buClr>
              <a:buSzPts val="1800"/>
            </a:pPr>
            <a:r>
              <a:rPr lang="en-US" sz="1428" dirty="0">
                <a:solidFill>
                  <a:schemeClr val="dk1"/>
                </a:solidFill>
              </a:rPr>
              <a:t>Where, </a:t>
            </a:r>
            <a:r>
              <a:rPr lang="en-US" sz="1428" dirty="0" err="1">
                <a:solidFill>
                  <a:schemeClr val="dk1"/>
                </a:solidFill>
              </a:rPr>
              <a:t>X</a:t>
            </a:r>
            <a:r>
              <a:rPr lang="en-US" sz="1428" baseline="30000" dirty="0" err="1">
                <a:solidFill>
                  <a:schemeClr val="dk1"/>
                </a:solidFill>
              </a:rPr>
              <a:t>k</a:t>
            </a:r>
            <a:r>
              <a:rPr lang="en-US" sz="1428" dirty="0">
                <a:solidFill>
                  <a:schemeClr val="dk1"/>
                </a:solidFill>
              </a:rPr>
              <a:t> = activation of layer k and  E[</a:t>
            </a:r>
            <a:r>
              <a:rPr lang="en-US" sz="1428" dirty="0" err="1">
                <a:solidFill>
                  <a:schemeClr val="dk1"/>
                </a:solidFill>
              </a:rPr>
              <a:t>x</a:t>
            </a:r>
            <a:r>
              <a:rPr lang="en-US" sz="1428" baseline="30000" dirty="0" err="1">
                <a:solidFill>
                  <a:schemeClr val="dk1"/>
                </a:solidFill>
              </a:rPr>
              <a:t>k</a:t>
            </a:r>
            <a:r>
              <a:rPr lang="en-US" sz="1428" dirty="0">
                <a:solidFill>
                  <a:schemeClr val="dk1"/>
                </a:solidFill>
              </a:rPr>
              <a:t>]= Mean</a:t>
            </a:r>
          </a:p>
          <a:p>
            <a:pPr>
              <a:spcBef>
                <a:spcPts val="0"/>
              </a:spcBef>
              <a:spcAft>
                <a:spcPts val="0"/>
              </a:spcAft>
              <a:buClr>
                <a:srgbClr val="000000"/>
              </a:buClr>
              <a:buSzPts val="1800"/>
            </a:pPr>
            <a:r>
              <a:rPr lang="en-US" sz="1428" dirty="0">
                <a:solidFill>
                  <a:schemeClr val="dk1"/>
                </a:solidFill>
              </a:rPr>
              <a:t>			</a:t>
            </a:r>
          </a:p>
          <a:p>
            <a:pPr>
              <a:spcBef>
                <a:spcPts val="0"/>
              </a:spcBef>
              <a:spcAft>
                <a:spcPts val="0"/>
              </a:spcAft>
              <a:buClr>
                <a:srgbClr val="000000"/>
              </a:buClr>
              <a:buSzPts val="1800"/>
            </a:pPr>
            <a:r>
              <a:rPr lang="en-US" sz="1428" dirty="0">
                <a:solidFill>
                  <a:schemeClr val="dk1"/>
                </a:solidFill>
              </a:rPr>
              <a:t>                   = standard deviation</a:t>
            </a:r>
          </a:p>
          <a:p>
            <a:pPr marL="342900" indent="-342900">
              <a:spcBef>
                <a:spcPts val="0"/>
              </a:spcBef>
              <a:spcAft>
                <a:spcPts val="0"/>
              </a:spcAft>
              <a:buClr>
                <a:srgbClr val="000000"/>
              </a:buClr>
              <a:buSzPts val="1800"/>
              <a:buFont typeface="+mj-lt"/>
              <a:buAutoNum type="arabicPeriod"/>
            </a:pPr>
            <a:endParaRPr lang="en-US" sz="1428" dirty="0">
              <a:sym typeface="Arial"/>
            </a:endParaRPr>
          </a:p>
          <a:p>
            <a:pPr>
              <a:spcBef>
                <a:spcPts val="0"/>
              </a:spcBef>
              <a:spcAft>
                <a:spcPts val="0"/>
              </a:spcAft>
              <a:buClr>
                <a:srgbClr val="000000"/>
              </a:buClr>
              <a:buSzPts val="1800"/>
            </a:pPr>
            <a:endParaRPr lang="en" sz="1428" dirty="0"/>
          </a:p>
          <a:p>
            <a:pPr>
              <a:spcBef>
                <a:spcPts val="0"/>
              </a:spcBef>
              <a:spcAft>
                <a:spcPts val="0"/>
              </a:spcAft>
              <a:buClr>
                <a:srgbClr val="000000"/>
              </a:buClr>
              <a:buSzPts val="1800"/>
            </a:pPr>
            <a:endParaRPr lang="en" sz="1428" dirty="0"/>
          </a:p>
          <a:p>
            <a:pPr>
              <a:spcBef>
                <a:spcPts val="0"/>
              </a:spcBef>
              <a:spcAft>
                <a:spcPts val="0"/>
              </a:spcAft>
              <a:buClr>
                <a:srgbClr val="000000"/>
              </a:buClr>
              <a:buSzPts val="1800"/>
            </a:pPr>
            <a:br>
              <a:rPr lang="en" dirty="0"/>
            </a:br>
            <a:endParaRPr lang="en" dirty="0"/>
          </a:p>
          <a:p>
            <a:pPr>
              <a:spcBef>
                <a:spcPts val="0"/>
              </a:spcBef>
              <a:spcAft>
                <a:spcPts val="0"/>
              </a:spcAft>
              <a:buClr>
                <a:srgbClr val="000000"/>
              </a:buClr>
              <a:buSzPts val="1800"/>
            </a:pPr>
            <a:br>
              <a:rPr lang="en" dirty="0"/>
            </a:br>
            <a:endParaRPr sz="1111" dirty="0">
              <a:solidFill>
                <a:srgbClr val="000000"/>
              </a:solidFill>
              <a:latin typeface="Arial"/>
              <a:ea typeface="Arial"/>
              <a:cs typeface="Arial"/>
              <a:sym typeface="Arial"/>
            </a:endParaRPr>
          </a:p>
        </p:txBody>
      </p:sp>
      <p:pic>
        <p:nvPicPr>
          <p:cNvPr id="272" name="Google Shape;272;p31"/>
          <p:cNvPicPr preferRelativeResize="0"/>
          <p:nvPr/>
        </p:nvPicPr>
        <p:blipFill>
          <a:blip r:embed="rId4">
            <a:alphaModFix/>
          </a:blip>
          <a:stretch>
            <a:fillRect/>
          </a:stretch>
        </p:blipFill>
        <p:spPr>
          <a:xfrm>
            <a:off x="457200" y="4165130"/>
            <a:ext cx="846620" cy="294805"/>
          </a:xfrm>
          <a:prstGeom prst="rect">
            <a:avLst/>
          </a:prstGeom>
          <a:noFill/>
          <a:ln>
            <a:noFill/>
          </a:ln>
        </p:spPr>
      </p:pic>
      <p:sp>
        <p:nvSpPr>
          <p:cNvPr id="8" name="TextBox 7">
            <a:extLst>
              <a:ext uri="{FF2B5EF4-FFF2-40B4-BE49-F238E27FC236}">
                <a16:creationId xmlns:a16="http://schemas.microsoft.com/office/drawing/2014/main" id="{391907A4-443F-45BA-BD16-589C1BBF2E53}"/>
              </a:ext>
            </a:extLst>
          </p:cNvPr>
          <p:cNvSpPr txBox="1"/>
          <p:nvPr/>
        </p:nvSpPr>
        <p:spPr>
          <a:xfrm>
            <a:off x="259379" y="941959"/>
            <a:ext cx="8382000" cy="381000"/>
          </a:xfrm>
          <a:prstGeom prst="rect">
            <a:avLst/>
          </a:prstGeom>
          <a:noFill/>
        </p:spPr>
        <p:txBody>
          <a:bodyPr wrap="square" rtlCol="0">
            <a:spAutoFit/>
          </a:bodyPr>
          <a:lstStyle/>
          <a:p>
            <a:r>
              <a:rPr lang="en-US" b="1" dirty="0"/>
              <a:t>Batch Normalization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3"/>
          <p:cNvSpPr txBox="1">
            <a:spLocks noGrp="1"/>
          </p:cNvSpPr>
          <p:nvPr>
            <p:ph type="sldNum" idx="12"/>
          </p:nvPr>
        </p:nvSpPr>
        <p:spPr>
          <a:xfrm>
            <a:off x="6553200" y="5624177"/>
            <a:ext cx="2133692" cy="273794"/>
          </a:xfrm>
          <a:prstGeom prst="rect">
            <a:avLst/>
          </a:prstGeom>
        </p:spPr>
        <p:txBody>
          <a:bodyPr spcFirstLastPara="1" wrap="square" lIns="72556" tIns="36268" rIns="72556" bIns="36268" anchor="ctr" anchorCtr="0">
            <a:noAutofit/>
          </a:bodyPr>
          <a:lstStyle/>
          <a:p>
            <a:pPr algn="ctr">
              <a:spcBef>
                <a:spcPts val="0"/>
              </a:spcBef>
              <a:spcAft>
                <a:spcPts val="0"/>
              </a:spcAft>
              <a:buClr>
                <a:srgbClr val="000000"/>
              </a:buClr>
              <a:buSzPts val="1100"/>
            </a:pPr>
            <a:fld id="{00000000-1234-1234-1234-123412341234}" type="slidenum">
              <a:rPr lang="en"/>
              <a:pPr algn="ctr">
                <a:spcBef>
                  <a:spcPts val="0"/>
                </a:spcBef>
                <a:spcAft>
                  <a:spcPts val="0"/>
                </a:spcAft>
                <a:buClr>
                  <a:srgbClr val="000000"/>
                </a:buClr>
                <a:buSzPts val="1100"/>
              </a:pPr>
              <a:t>89</a:t>
            </a:fld>
            <a:endParaRPr>
              <a:solidFill>
                <a:srgbClr val="000000"/>
              </a:solidFill>
              <a:latin typeface="Arial"/>
              <a:ea typeface="Arial"/>
              <a:cs typeface="Arial"/>
              <a:sym typeface="Arial"/>
            </a:endParaRPr>
          </a:p>
        </p:txBody>
      </p:sp>
      <p:sp>
        <p:nvSpPr>
          <p:cNvPr id="288" name="Google Shape;288;p33"/>
          <p:cNvSpPr txBox="1">
            <a:spLocks noGrp="1"/>
          </p:cNvSpPr>
          <p:nvPr>
            <p:ph type="body" idx="1"/>
          </p:nvPr>
        </p:nvSpPr>
        <p:spPr>
          <a:xfrm>
            <a:off x="372469" y="1524000"/>
            <a:ext cx="8399061" cy="1828800"/>
          </a:xfrm>
          <a:prstGeom prst="rect">
            <a:avLst/>
          </a:prstGeom>
        </p:spPr>
        <p:txBody>
          <a:bodyPr spcFirstLastPara="1" wrap="square" lIns="72556" tIns="36268" rIns="72556" bIns="36268" anchor="t" anchorCtr="0">
            <a:noAutofit/>
          </a:bodyPr>
          <a:lstStyle/>
          <a:p>
            <a:pPr marL="342900" indent="-342900" fontAlgn="base">
              <a:spcBef>
                <a:spcPts val="0"/>
              </a:spcBef>
              <a:buClr>
                <a:srgbClr val="000000"/>
              </a:buClr>
              <a:buSzPts val="1800"/>
              <a:buFont typeface="+mj-lt"/>
              <a:buAutoNum type="arabicPeriod"/>
            </a:pPr>
            <a:r>
              <a:rPr lang="en" sz="1428" dirty="0">
                <a:latin typeface="Arial" charset="0"/>
                <a:cs typeface="+mn-cs"/>
                <a:sym typeface="Arial"/>
              </a:rPr>
              <a:t>For sigmoid and tanh activation, normalized region is more of linear than nonlinear.</a:t>
            </a:r>
            <a:endParaRPr sz="1428" dirty="0">
              <a:latin typeface="Arial" charset="0"/>
              <a:cs typeface="+mn-cs"/>
              <a:sym typeface="Arial"/>
            </a:endParaRPr>
          </a:p>
          <a:p>
            <a:pPr marL="342900" indent="-342900" fontAlgn="base">
              <a:spcBef>
                <a:spcPts val="0"/>
              </a:spcBef>
              <a:buClr>
                <a:srgbClr val="000000"/>
              </a:buClr>
              <a:buSzPts val="1800"/>
              <a:buFont typeface="+mj-lt"/>
              <a:buAutoNum type="arabicPeriod"/>
            </a:pPr>
            <a:endParaRPr lang="en" sz="1428" dirty="0">
              <a:latin typeface="Arial" charset="0"/>
              <a:cs typeface="+mn-cs"/>
              <a:sym typeface="Arial"/>
            </a:endParaRPr>
          </a:p>
          <a:p>
            <a:pPr marL="342900" indent="-342900" fontAlgn="base">
              <a:spcBef>
                <a:spcPts val="0"/>
              </a:spcBef>
              <a:buClr>
                <a:srgbClr val="000000"/>
              </a:buClr>
              <a:buSzPts val="1800"/>
              <a:buFont typeface="+mj-lt"/>
              <a:buAutoNum type="arabicPeriod"/>
            </a:pPr>
            <a:r>
              <a:rPr lang="en" sz="1428" dirty="0">
                <a:latin typeface="Arial" charset="0"/>
                <a:cs typeface="+mn-cs"/>
                <a:sym typeface="Arial"/>
              </a:rPr>
              <a:t>For relu activation, half of the inputs are zeroed out.</a:t>
            </a:r>
            <a:endParaRPr sz="1428" dirty="0">
              <a:latin typeface="Arial" charset="0"/>
              <a:cs typeface="+mn-cs"/>
              <a:sym typeface="Arial"/>
            </a:endParaRPr>
          </a:p>
          <a:p>
            <a:pPr marL="342900" indent="-342900" fontAlgn="base">
              <a:spcBef>
                <a:spcPts val="0"/>
              </a:spcBef>
              <a:buClr>
                <a:srgbClr val="000000"/>
              </a:buClr>
              <a:buSzPts val="1800"/>
              <a:buFont typeface="+mj-lt"/>
              <a:buAutoNum type="arabicPeriod"/>
            </a:pPr>
            <a:endParaRPr sz="1428" dirty="0">
              <a:latin typeface="Arial" charset="0"/>
              <a:cs typeface="+mn-cs"/>
              <a:sym typeface="Arial"/>
            </a:endParaRPr>
          </a:p>
          <a:p>
            <a:pPr marL="342900" indent="-342900" fontAlgn="base">
              <a:spcBef>
                <a:spcPts val="0"/>
              </a:spcBef>
              <a:buClr>
                <a:srgbClr val="000000"/>
              </a:buClr>
              <a:buSzPts val="1800"/>
              <a:buFont typeface="+mj-lt"/>
              <a:buAutoNum type="arabicPeriod"/>
            </a:pPr>
            <a:r>
              <a:rPr lang="en" sz="1428" dirty="0">
                <a:latin typeface="Arial" charset="0"/>
                <a:cs typeface="+mn-cs"/>
                <a:sym typeface="Arial"/>
              </a:rPr>
              <a:t>So, some transformation has to be done to move the distribution away from 0. </a:t>
            </a:r>
          </a:p>
          <a:p>
            <a:pPr marL="342900" indent="-342900" fontAlgn="base">
              <a:spcBef>
                <a:spcPts val="0"/>
              </a:spcBef>
              <a:buClr>
                <a:srgbClr val="000000"/>
              </a:buClr>
              <a:buSzPts val="1800"/>
              <a:buFont typeface="+mj-lt"/>
              <a:buAutoNum type="arabicPeriod"/>
            </a:pPr>
            <a:endParaRPr lang="en" sz="1428" dirty="0">
              <a:latin typeface="Arial" charset="0"/>
              <a:cs typeface="+mn-cs"/>
              <a:sym typeface="Arial"/>
            </a:endParaRPr>
          </a:p>
          <a:p>
            <a:pPr marL="342900" indent="-342900" fontAlgn="base">
              <a:spcBef>
                <a:spcPts val="0"/>
              </a:spcBef>
              <a:buClr>
                <a:srgbClr val="000000"/>
              </a:buClr>
              <a:buSzPts val="1800"/>
              <a:buFont typeface="+mj-lt"/>
              <a:buAutoNum type="arabicPeriod"/>
            </a:pPr>
            <a:r>
              <a:rPr lang="en" sz="1428" dirty="0">
                <a:latin typeface="Arial" charset="0"/>
                <a:cs typeface="+mn-cs"/>
                <a:sym typeface="Arial"/>
              </a:rPr>
              <a:t>A scaling factor γ and shifting factor β are used to do this.</a:t>
            </a:r>
            <a:br>
              <a:rPr lang="en" sz="1428" dirty="0">
                <a:latin typeface="Arial" charset="0"/>
                <a:cs typeface="+mn-cs"/>
                <a:sym typeface="Arial"/>
              </a:rPr>
            </a:br>
            <a:endParaRPr sz="1428" dirty="0">
              <a:latin typeface="Arial" charset="0"/>
              <a:cs typeface="+mn-cs"/>
              <a:sym typeface="Arial"/>
            </a:endParaRPr>
          </a:p>
          <a:p>
            <a:pPr marL="0" indent="0">
              <a:buNone/>
            </a:pPr>
            <a:endParaRPr sz="1905" dirty="0">
              <a:highlight>
                <a:srgbClr val="FFFFFF"/>
              </a:highlight>
              <a:latin typeface="Arial"/>
              <a:ea typeface="Arial"/>
              <a:sym typeface="Arial"/>
            </a:endParaRPr>
          </a:p>
          <a:p>
            <a:pPr marL="0" indent="0">
              <a:buNone/>
            </a:pPr>
            <a:endParaRPr sz="1905" dirty="0">
              <a:highlight>
                <a:srgbClr val="FFFFFF"/>
              </a:highlight>
              <a:latin typeface="Arial"/>
              <a:ea typeface="Arial"/>
              <a:sym typeface="Arial"/>
            </a:endParaRPr>
          </a:p>
          <a:p>
            <a:pPr marL="0" indent="0">
              <a:buNone/>
            </a:pPr>
            <a:br>
              <a:rPr lang="en" sz="1905" dirty="0">
                <a:highlight>
                  <a:srgbClr val="FFFFFF"/>
                </a:highlight>
                <a:latin typeface="Arial"/>
                <a:ea typeface="Arial"/>
                <a:sym typeface="Arial"/>
              </a:rPr>
            </a:br>
            <a:endParaRPr sz="1905" dirty="0">
              <a:highlight>
                <a:srgbClr val="FFFFFF"/>
              </a:highlight>
              <a:latin typeface="Arial"/>
              <a:ea typeface="Arial"/>
              <a:sym typeface="Arial"/>
            </a:endParaRPr>
          </a:p>
        </p:txBody>
      </p:sp>
      <p:pic>
        <p:nvPicPr>
          <p:cNvPr id="289" name="Google Shape;289;p33"/>
          <p:cNvPicPr preferRelativeResize="0"/>
          <p:nvPr/>
        </p:nvPicPr>
        <p:blipFill rotWithShape="1">
          <a:blip r:embed="rId3">
            <a:alphaModFix/>
          </a:blip>
          <a:srcRect b="-35777"/>
          <a:stretch/>
        </p:blipFill>
        <p:spPr>
          <a:xfrm>
            <a:off x="2362200" y="3503621"/>
            <a:ext cx="3681285" cy="750018"/>
          </a:xfrm>
          <a:prstGeom prst="rect">
            <a:avLst/>
          </a:prstGeom>
          <a:noFill/>
          <a:ln w="9525" cap="flat" cmpd="sng">
            <a:solidFill>
              <a:schemeClr val="lt1"/>
            </a:solidFill>
            <a:prstDash val="solid"/>
            <a:round/>
            <a:headEnd type="none" w="sm" len="sm"/>
            <a:tailEnd type="none" w="sm" len="sm"/>
          </a:ln>
        </p:spPr>
      </p:pic>
      <p:sp>
        <p:nvSpPr>
          <p:cNvPr id="290" name="Google Shape;290;p33"/>
          <p:cNvSpPr/>
          <p:nvPr/>
        </p:nvSpPr>
        <p:spPr>
          <a:xfrm>
            <a:off x="5099698" y="4512522"/>
            <a:ext cx="3096020" cy="1088273"/>
          </a:xfrm>
          <a:prstGeom prst="rect">
            <a:avLst/>
          </a:prstGeom>
          <a:noFill/>
          <a:ln w="9525" cap="flat" cmpd="sng">
            <a:solidFill>
              <a:schemeClr val="lt1"/>
            </a:solidFill>
            <a:prstDash val="solid"/>
            <a:round/>
            <a:headEnd type="none" w="sm" len="sm"/>
            <a:tailEnd type="none" w="sm" len="sm"/>
          </a:ln>
        </p:spPr>
        <p:txBody>
          <a:bodyPr spcFirstLastPara="1" wrap="square" lIns="91404" tIns="91404" rIns="91404" bIns="91404" anchor="ctr" anchorCtr="0">
            <a:noAutofit/>
          </a:bodyPr>
          <a:lstStyle/>
          <a:p>
            <a:pPr>
              <a:spcBef>
                <a:spcPts val="0"/>
              </a:spcBef>
              <a:spcAft>
                <a:spcPts val="0"/>
              </a:spcAft>
              <a:buClr>
                <a:srgbClr val="000000"/>
              </a:buClr>
              <a:buSzPts val="2898"/>
            </a:pPr>
            <a:endParaRPr sz="2300">
              <a:solidFill>
                <a:schemeClr val="dk1"/>
              </a:solidFill>
              <a:latin typeface="Arial"/>
              <a:ea typeface="Arial"/>
              <a:cs typeface="Arial"/>
              <a:sym typeface="Arial"/>
            </a:endParaRPr>
          </a:p>
        </p:txBody>
      </p:sp>
      <p:sp>
        <p:nvSpPr>
          <p:cNvPr id="7" name="TextBox 6">
            <a:extLst>
              <a:ext uri="{FF2B5EF4-FFF2-40B4-BE49-F238E27FC236}">
                <a16:creationId xmlns:a16="http://schemas.microsoft.com/office/drawing/2014/main" id="{2AF8E181-767E-4426-835B-7DAFB7E16E81}"/>
              </a:ext>
            </a:extLst>
          </p:cNvPr>
          <p:cNvSpPr txBox="1"/>
          <p:nvPr/>
        </p:nvSpPr>
        <p:spPr>
          <a:xfrm>
            <a:off x="259379" y="941959"/>
            <a:ext cx="8382000" cy="381000"/>
          </a:xfrm>
          <a:prstGeom prst="rect">
            <a:avLst/>
          </a:prstGeom>
          <a:noFill/>
        </p:spPr>
        <p:txBody>
          <a:bodyPr wrap="square" rtlCol="0">
            <a:spAutoFit/>
          </a:bodyPr>
          <a:lstStyle/>
          <a:p>
            <a:r>
              <a:rPr lang="en-US" b="1" dirty="0"/>
              <a:t>Batch Normalization – caution!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1E519C-56C6-4411-A014-11E0A38669CF}"/>
              </a:ext>
            </a:extLst>
          </p:cNvPr>
          <p:cNvGraphicFramePr>
            <a:graphicFrameLocks noGrp="1"/>
          </p:cNvGraphicFramePr>
          <p:nvPr>
            <p:extLst>
              <p:ext uri="{D42A27DB-BD31-4B8C-83A1-F6EECF244321}">
                <p14:modId xmlns:p14="http://schemas.microsoft.com/office/powerpoint/2010/main" val="858003504"/>
              </p:ext>
            </p:extLst>
          </p:nvPr>
        </p:nvGraphicFramePr>
        <p:xfrm>
          <a:off x="411779" y="2133600"/>
          <a:ext cx="8229600" cy="3930564"/>
        </p:xfrm>
        <a:graphic>
          <a:graphicData uri="http://schemas.openxmlformats.org/drawingml/2006/table">
            <a:tbl>
              <a:tblPr/>
              <a:tblGrid>
                <a:gridCol w="8229600">
                  <a:extLst>
                    <a:ext uri="{9D8B030D-6E8A-4147-A177-3AD203B41FA5}">
                      <a16:colId xmlns:a16="http://schemas.microsoft.com/office/drawing/2014/main" val="1912021121"/>
                    </a:ext>
                  </a:extLst>
                </a:gridCol>
              </a:tblGrid>
              <a:tr h="1955447">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Number of hidden layers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Number  of neurons per layer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Epoch, iterations and batch size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Activation function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Learning</a:t>
                      </a:r>
                      <a:r>
                        <a:rPr lang="en-US" sz="1800" baseline="0" dirty="0">
                          <a:effectLst/>
                          <a:latin typeface="Lato"/>
                        </a:rPr>
                        <a:t> rate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Loss functions and characteristics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Optimizer</a:t>
                      </a:r>
                      <a:r>
                        <a:rPr lang="en-US" sz="1800" baseline="0" dirty="0">
                          <a:effectLst/>
                          <a:latin typeface="Lato"/>
                        </a:rPr>
                        <a:t> and loss functions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Weights initialization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Dropout layers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Batch normalization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800" dirty="0">
                          <a:effectLst/>
                          <a:latin typeface="Lato"/>
                        </a:rPr>
                        <a:t>Early stopping</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dirty="0">
                          <a:effectLst/>
                          <a:latin typeface="Lato"/>
                        </a:rPr>
                        <a:t>----------------------------------------</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startAt="12"/>
                        <a:tabLst/>
                        <a:defRPr/>
                      </a:pPr>
                      <a:r>
                        <a:rPr lang="en-US" sz="1800" dirty="0" err="1">
                          <a:effectLst/>
                          <a:latin typeface="Lato"/>
                        </a:rPr>
                        <a:t>Softmax</a:t>
                      </a:r>
                      <a:r>
                        <a:rPr lang="en-US" sz="1800" dirty="0">
                          <a:effectLst/>
                          <a:latin typeface="Lato"/>
                        </a:rPr>
                        <a:t> function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startAt="12"/>
                        <a:tabLst/>
                        <a:defRPr/>
                      </a:pPr>
                      <a:r>
                        <a:rPr lang="en-US" sz="1800" dirty="0" err="1">
                          <a:effectLst/>
                          <a:latin typeface="Lato"/>
                        </a:rPr>
                        <a:t>Gridsearch</a:t>
                      </a:r>
                      <a:endParaRPr lang="en-US" sz="1800" dirty="0">
                        <a:effectLst/>
                        <a:latin typeface="Lato"/>
                      </a:endParaRPr>
                    </a:p>
                  </a:txBody>
                  <a:tcPr marL="90085" marR="90085" marT="45042" marB="45042" anchor="ctr">
                    <a:lnL>
                      <a:noFill/>
                    </a:lnL>
                    <a:lnR>
                      <a:noFill/>
                    </a:lnR>
                    <a:lnT>
                      <a:noFill/>
                    </a:lnT>
                    <a:lnB>
                      <a:noFill/>
                    </a:lnB>
                    <a:solidFill>
                      <a:srgbClr val="FFFFFF"/>
                    </a:solidFill>
                  </a:tcPr>
                </a:tc>
                <a:extLst>
                  <a:ext uri="{0D108BD9-81ED-4DB2-BD59-A6C34878D82A}">
                    <a16:rowId xmlns:a16="http://schemas.microsoft.com/office/drawing/2014/main" val="1931497129"/>
                  </a:ext>
                </a:extLst>
              </a:tr>
            </a:tbl>
          </a:graphicData>
        </a:graphic>
      </p:graphicFrame>
      <p:sp>
        <p:nvSpPr>
          <p:cNvPr id="4" name="TextBox 3">
            <a:extLst>
              <a:ext uri="{FF2B5EF4-FFF2-40B4-BE49-F238E27FC236}">
                <a16:creationId xmlns:a16="http://schemas.microsoft.com/office/drawing/2014/main" id="{8520A23B-6AD1-4F59-8AAD-828C818C113E}"/>
              </a:ext>
            </a:extLst>
          </p:cNvPr>
          <p:cNvSpPr txBox="1"/>
          <p:nvPr/>
        </p:nvSpPr>
        <p:spPr>
          <a:xfrm>
            <a:off x="259379" y="941959"/>
            <a:ext cx="8382000" cy="381000"/>
          </a:xfrm>
          <a:prstGeom prst="rect">
            <a:avLst/>
          </a:prstGeom>
          <a:noFill/>
        </p:spPr>
        <p:txBody>
          <a:bodyPr wrap="square" rtlCol="0">
            <a:spAutoFit/>
          </a:bodyPr>
          <a:lstStyle/>
          <a:p>
            <a:r>
              <a:rPr lang="en-US" b="1" dirty="0"/>
              <a:t>Deep Neural Network Hyperparameters </a:t>
            </a:r>
          </a:p>
        </p:txBody>
      </p:sp>
      <p:sp>
        <p:nvSpPr>
          <p:cNvPr id="5" name="TextBox 4">
            <a:extLst>
              <a:ext uri="{FF2B5EF4-FFF2-40B4-BE49-F238E27FC236}">
                <a16:creationId xmlns:a16="http://schemas.microsoft.com/office/drawing/2014/main" id="{2F7230CC-5B20-453C-A63D-CA8B35CA4DDB}"/>
              </a:ext>
            </a:extLst>
          </p:cNvPr>
          <p:cNvSpPr txBox="1"/>
          <p:nvPr/>
        </p:nvSpPr>
        <p:spPr>
          <a:xfrm>
            <a:off x="2514600" y="1543613"/>
            <a:ext cx="3467100" cy="369332"/>
          </a:xfrm>
          <a:prstGeom prst="rect">
            <a:avLst/>
          </a:prstGeom>
          <a:noFill/>
        </p:spPr>
        <p:txBody>
          <a:bodyPr wrap="square" rtlCol="0">
            <a:spAutoFit/>
          </a:bodyPr>
          <a:lstStyle/>
          <a:p>
            <a:r>
              <a:rPr lang="en-US" b="1" dirty="0">
                <a:latin typeface="Lato"/>
              </a:rPr>
              <a:t>Hyper parameters &amp; utilities</a:t>
            </a:r>
            <a:endParaRPr lang="en-US" dirty="0"/>
          </a:p>
        </p:txBody>
      </p:sp>
    </p:spTree>
    <p:extLst>
      <p:ext uri="{BB962C8B-B14F-4D97-AF65-F5344CB8AC3E}">
        <p14:creationId xmlns:p14="http://schemas.microsoft.com/office/powerpoint/2010/main" val="263913049"/>
      </p:ext>
    </p:extLst>
  </p:cSld>
  <p:clrMapOvr>
    <a:masterClrMapping/>
  </p:clrMapOvr>
  <p:transition spd="med">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4"/>
          <p:cNvPicPr preferRelativeResize="0"/>
          <p:nvPr/>
        </p:nvPicPr>
        <p:blipFill rotWithShape="1">
          <a:blip r:embed="rId3">
            <a:alphaModFix/>
          </a:blip>
          <a:srcRect/>
          <a:stretch/>
        </p:blipFill>
        <p:spPr>
          <a:xfrm>
            <a:off x="5099698" y="1720380"/>
            <a:ext cx="2437205" cy="942831"/>
          </a:xfrm>
          <a:prstGeom prst="rect">
            <a:avLst/>
          </a:prstGeom>
          <a:noFill/>
          <a:ln w="9525" cap="flat" cmpd="sng">
            <a:solidFill>
              <a:schemeClr val="lt1"/>
            </a:solidFill>
            <a:prstDash val="solid"/>
            <a:round/>
            <a:headEnd type="none" w="sm" len="sm"/>
            <a:tailEnd type="none" w="sm" len="sm"/>
          </a:ln>
        </p:spPr>
      </p:pic>
      <p:sp>
        <p:nvSpPr>
          <p:cNvPr id="296" name="Google Shape;296;p34"/>
          <p:cNvSpPr txBox="1"/>
          <p:nvPr/>
        </p:nvSpPr>
        <p:spPr>
          <a:xfrm>
            <a:off x="605800" y="3096411"/>
            <a:ext cx="4302382" cy="869476"/>
          </a:xfrm>
          <a:prstGeom prst="rect">
            <a:avLst/>
          </a:prstGeom>
          <a:noFill/>
          <a:ln>
            <a:noFill/>
          </a:ln>
        </p:spPr>
        <p:txBody>
          <a:bodyPr spcFirstLastPara="1" wrap="square" lIns="91404" tIns="91404" rIns="91404" bIns="91404" anchor="t" anchorCtr="0">
            <a:noAutofit/>
          </a:bodyPr>
          <a:lstStyle/>
          <a:p>
            <a:pPr>
              <a:spcBef>
                <a:spcPts val="0"/>
              </a:spcBef>
              <a:spcAft>
                <a:spcPts val="0"/>
              </a:spcAft>
              <a:buClr>
                <a:srgbClr val="000000"/>
              </a:buClr>
              <a:buSzPts val="1800"/>
            </a:pPr>
            <a:r>
              <a:rPr lang="en" sz="1905">
                <a:solidFill>
                  <a:schemeClr val="dk1"/>
                </a:solidFill>
                <a:latin typeface="Arial"/>
                <a:ea typeface="Arial"/>
                <a:cs typeface="Arial"/>
                <a:sym typeface="Arial"/>
              </a:rPr>
              <a:t>And then allow the network to squash </a:t>
            </a:r>
            <a:endParaRPr sz="1905">
              <a:solidFill>
                <a:srgbClr val="000000"/>
              </a:solidFill>
              <a:latin typeface="Arial"/>
              <a:ea typeface="Arial"/>
              <a:cs typeface="Arial"/>
              <a:sym typeface="Arial"/>
            </a:endParaRPr>
          </a:p>
          <a:p>
            <a:pPr>
              <a:spcBef>
                <a:spcPts val="0"/>
              </a:spcBef>
              <a:spcAft>
                <a:spcPts val="0"/>
              </a:spcAft>
              <a:buClr>
                <a:srgbClr val="000000"/>
              </a:buClr>
              <a:buSzPts val="1800"/>
            </a:pPr>
            <a:r>
              <a:rPr lang="en" sz="1905">
                <a:solidFill>
                  <a:schemeClr val="dk1"/>
                </a:solidFill>
                <a:latin typeface="Arial"/>
                <a:ea typeface="Arial"/>
                <a:cs typeface="Arial"/>
                <a:sym typeface="Arial"/>
              </a:rPr>
              <a:t>the range if it wants to:</a:t>
            </a:r>
            <a:endParaRPr sz="1905">
              <a:solidFill>
                <a:schemeClr val="dk1"/>
              </a:solidFill>
              <a:latin typeface="Arial"/>
              <a:ea typeface="Arial"/>
              <a:cs typeface="Arial"/>
              <a:sym typeface="Arial"/>
            </a:endParaRPr>
          </a:p>
          <a:p>
            <a:pPr>
              <a:spcBef>
                <a:spcPts val="0"/>
              </a:spcBef>
              <a:spcAft>
                <a:spcPts val="0"/>
              </a:spcAft>
              <a:buClr>
                <a:srgbClr val="000000"/>
              </a:buClr>
              <a:buSzPts val="1800"/>
            </a:pPr>
            <a:endParaRPr sz="1905">
              <a:solidFill>
                <a:schemeClr val="dk1"/>
              </a:solidFill>
            </a:endParaRPr>
          </a:p>
          <a:p>
            <a:pPr>
              <a:spcBef>
                <a:spcPts val="0"/>
              </a:spcBef>
              <a:spcAft>
                <a:spcPts val="0"/>
              </a:spcAft>
              <a:buClr>
                <a:srgbClr val="000000"/>
              </a:buClr>
              <a:buSzPts val="1800"/>
            </a:pPr>
            <a:r>
              <a:rPr lang="en" sz="1905">
                <a:solidFill>
                  <a:schemeClr val="dk1"/>
                </a:solidFill>
              </a:rPr>
              <a:t>Where </a:t>
            </a:r>
            <a:endParaRPr sz="1905">
              <a:solidFill>
                <a:schemeClr val="dk1"/>
              </a:solidFill>
            </a:endParaRPr>
          </a:p>
          <a:p>
            <a:pPr>
              <a:spcBef>
                <a:spcPts val="0"/>
              </a:spcBef>
              <a:spcAft>
                <a:spcPts val="0"/>
              </a:spcAft>
              <a:buClr>
                <a:srgbClr val="000000"/>
              </a:buClr>
              <a:buSzPts val="1800"/>
            </a:pPr>
            <a:endParaRPr sz="1905">
              <a:solidFill>
                <a:schemeClr val="dk1"/>
              </a:solidFill>
            </a:endParaRPr>
          </a:p>
          <a:p>
            <a:pPr>
              <a:spcBef>
                <a:spcPts val="0"/>
              </a:spcBef>
              <a:spcAft>
                <a:spcPts val="0"/>
              </a:spcAft>
              <a:buClr>
                <a:srgbClr val="000000"/>
              </a:buClr>
              <a:buSzPts val="1800"/>
            </a:pPr>
            <a:r>
              <a:rPr lang="en" sz="1905">
                <a:solidFill>
                  <a:schemeClr val="dk1"/>
                </a:solidFill>
              </a:rPr>
              <a:t>	And  		 are learnable parameters</a:t>
            </a:r>
            <a:endParaRPr sz="1905">
              <a:solidFill>
                <a:schemeClr val="dk1"/>
              </a:solidFill>
            </a:endParaRPr>
          </a:p>
        </p:txBody>
      </p:sp>
      <p:pic>
        <p:nvPicPr>
          <p:cNvPr id="297" name="Google Shape;297;p34"/>
          <p:cNvPicPr preferRelativeResize="0"/>
          <p:nvPr/>
        </p:nvPicPr>
        <p:blipFill rotWithShape="1">
          <a:blip r:embed="rId4">
            <a:alphaModFix/>
          </a:blip>
          <a:srcRect/>
          <a:stretch/>
        </p:blipFill>
        <p:spPr>
          <a:xfrm>
            <a:off x="5099698" y="3121439"/>
            <a:ext cx="3038010" cy="552366"/>
          </a:xfrm>
          <a:prstGeom prst="rect">
            <a:avLst/>
          </a:prstGeom>
          <a:noFill/>
          <a:ln w="9525" cap="flat" cmpd="sng">
            <a:solidFill>
              <a:schemeClr val="lt1"/>
            </a:solidFill>
            <a:prstDash val="solid"/>
            <a:round/>
            <a:headEnd type="none" w="sm" len="sm"/>
            <a:tailEnd type="none" w="sm" len="sm"/>
          </a:ln>
        </p:spPr>
      </p:pic>
      <p:pic>
        <p:nvPicPr>
          <p:cNvPr id="298" name="Google Shape;298;p34"/>
          <p:cNvPicPr preferRelativeResize="0"/>
          <p:nvPr/>
        </p:nvPicPr>
        <p:blipFill rotWithShape="1">
          <a:blip r:embed="rId5">
            <a:alphaModFix/>
          </a:blip>
          <a:srcRect/>
          <a:stretch/>
        </p:blipFill>
        <p:spPr>
          <a:xfrm>
            <a:off x="5343302" y="4575256"/>
            <a:ext cx="2457074" cy="419036"/>
          </a:xfrm>
          <a:prstGeom prst="rect">
            <a:avLst/>
          </a:prstGeom>
          <a:noFill/>
          <a:ln>
            <a:noFill/>
          </a:ln>
        </p:spPr>
      </p:pic>
      <p:pic>
        <p:nvPicPr>
          <p:cNvPr id="299" name="Google Shape;299;p34"/>
          <p:cNvPicPr preferRelativeResize="0"/>
          <p:nvPr/>
        </p:nvPicPr>
        <p:blipFill rotWithShape="1">
          <a:blip r:embed="rId6">
            <a:alphaModFix/>
          </a:blip>
          <a:srcRect/>
          <a:stretch/>
        </p:blipFill>
        <p:spPr>
          <a:xfrm>
            <a:off x="5395119" y="5084986"/>
            <a:ext cx="1923755" cy="466654"/>
          </a:xfrm>
          <a:prstGeom prst="rect">
            <a:avLst/>
          </a:prstGeom>
          <a:noFill/>
          <a:ln>
            <a:noFill/>
          </a:ln>
        </p:spPr>
      </p:pic>
      <p:sp>
        <p:nvSpPr>
          <p:cNvPr id="300" name="Google Shape;300;p34"/>
          <p:cNvSpPr/>
          <p:nvPr/>
        </p:nvSpPr>
        <p:spPr>
          <a:xfrm>
            <a:off x="5099698" y="4512522"/>
            <a:ext cx="3096125" cy="1088233"/>
          </a:xfrm>
          <a:prstGeom prst="rect">
            <a:avLst/>
          </a:prstGeom>
          <a:noFill/>
          <a:ln w="9525" cap="flat" cmpd="sng">
            <a:solidFill>
              <a:schemeClr val="lt1"/>
            </a:solidFill>
            <a:prstDash val="solid"/>
            <a:round/>
            <a:headEnd type="none" w="sm" len="sm"/>
            <a:tailEnd type="none" w="sm" len="sm"/>
          </a:ln>
        </p:spPr>
        <p:txBody>
          <a:bodyPr spcFirstLastPara="1" wrap="square" lIns="91404" tIns="91404" rIns="91404" bIns="91404" anchor="ctr" anchorCtr="0">
            <a:noAutofit/>
          </a:bodyPr>
          <a:lstStyle/>
          <a:p>
            <a:pPr>
              <a:spcBef>
                <a:spcPts val="0"/>
              </a:spcBef>
              <a:spcAft>
                <a:spcPts val="0"/>
              </a:spcAft>
              <a:buClr>
                <a:srgbClr val="000000"/>
              </a:buClr>
              <a:buSzPts val="2898"/>
            </a:pPr>
            <a:endParaRPr sz="2300">
              <a:solidFill>
                <a:schemeClr val="dk1"/>
              </a:solidFill>
              <a:latin typeface="Arial"/>
              <a:ea typeface="Arial"/>
              <a:cs typeface="Arial"/>
              <a:sym typeface="Arial"/>
            </a:endParaRPr>
          </a:p>
        </p:txBody>
      </p:sp>
      <p:sp>
        <p:nvSpPr>
          <p:cNvPr id="301" name="Google Shape;301;p34"/>
          <p:cNvSpPr txBox="1"/>
          <p:nvPr/>
        </p:nvSpPr>
        <p:spPr>
          <a:xfrm>
            <a:off x="605795" y="1709741"/>
            <a:ext cx="1848373" cy="500922"/>
          </a:xfrm>
          <a:prstGeom prst="rect">
            <a:avLst/>
          </a:prstGeom>
          <a:noFill/>
          <a:ln>
            <a:noFill/>
          </a:ln>
        </p:spPr>
        <p:txBody>
          <a:bodyPr spcFirstLastPara="1" wrap="square" lIns="91404" tIns="91404" rIns="91404" bIns="91404" anchor="t" anchorCtr="0">
            <a:noAutofit/>
          </a:bodyPr>
          <a:lstStyle/>
          <a:p>
            <a:pPr>
              <a:spcBef>
                <a:spcPts val="0"/>
              </a:spcBef>
              <a:spcAft>
                <a:spcPts val="0"/>
              </a:spcAft>
              <a:buClr>
                <a:srgbClr val="000000"/>
              </a:buClr>
              <a:buSzPts val="1800"/>
            </a:pPr>
            <a:r>
              <a:rPr lang="en" sz="1905" b="1">
                <a:solidFill>
                  <a:schemeClr val="dk1"/>
                </a:solidFill>
              </a:rPr>
              <a:t>Normalize</a:t>
            </a:r>
            <a:r>
              <a:rPr lang="en" sz="1905" b="1" i="1">
                <a:solidFill>
                  <a:schemeClr val="dk1"/>
                </a:solidFill>
              </a:rPr>
              <a:t>:</a:t>
            </a:r>
            <a:endParaRPr sz="1905" b="1">
              <a:solidFill>
                <a:srgbClr val="000000"/>
              </a:solidFill>
            </a:endParaRPr>
          </a:p>
        </p:txBody>
      </p:sp>
      <p:sp>
        <p:nvSpPr>
          <p:cNvPr id="303" name="Google Shape;303;p34"/>
          <p:cNvSpPr/>
          <p:nvPr/>
        </p:nvSpPr>
        <p:spPr>
          <a:xfrm>
            <a:off x="324935" y="5754577"/>
            <a:ext cx="8406478" cy="491560"/>
          </a:xfrm>
          <a:prstGeom prst="rect">
            <a:avLst/>
          </a:prstGeom>
          <a:noFill/>
          <a:ln>
            <a:noFill/>
          </a:ln>
        </p:spPr>
        <p:txBody>
          <a:bodyPr spcFirstLastPara="1" wrap="square" lIns="72556" tIns="36268" rIns="72556" bIns="36268" anchor="t" anchorCtr="0">
            <a:noAutofit/>
          </a:bodyPr>
          <a:lstStyle/>
          <a:p>
            <a:pPr>
              <a:lnSpc>
                <a:spcPct val="108000"/>
              </a:lnSpc>
              <a:spcBef>
                <a:spcPts val="0"/>
              </a:spcBef>
              <a:spcAft>
                <a:spcPts val="0"/>
              </a:spcAft>
              <a:buClr>
                <a:srgbClr val="000000"/>
              </a:buClr>
              <a:buSzPts val="1200"/>
            </a:pPr>
            <a:r>
              <a:rPr lang="en" sz="952" i="1">
                <a:solidFill>
                  <a:schemeClr val="dk1"/>
                </a:solidFill>
                <a:latin typeface="Arial"/>
                <a:ea typeface="Arial"/>
                <a:cs typeface="Arial"/>
                <a:sym typeface="Arial"/>
              </a:rPr>
              <a:t>Sourced from: Batch Normalization: Accelerating Deep Network Training b y Reducing Internal Covariate Shift by loffe and Szegedy , et.al 2015</a:t>
            </a:r>
            <a:endParaRPr sz="952" i="1">
              <a:solidFill>
                <a:schemeClr val="dk1"/>
              </a:solidFill>
              <a:latin typeface="Arial"/>
              <a:ea typeface="Arial"/>
              <a:cs typeface="Arial"/>
              <a:sym typeface="Arial"/>
            </a:endParaRPr>
          </a:p>
          <a:p>
            <a:pPr>
              <a:lnSpc>
                <a:spcPct val="108000"/>
              </a:lnSpc>
              <a:spcBef>
                <a:spcPts val="800"/>
              </a:spcBef>
              <a:spcAft>
                <a:spcPts val="0"/>
              </a:spcAft>
              <a:buClr>
                <a:srgbClr val="000000"/>
              </a:buClr>
              <a:buSzPts val="1200"/>
            </a:pPr>
            <a:endParaRPr sz="952" i="1">
              <a:solidFill>
                <a:schemeClr val="dk1"/>
              </a:solidFill>
              <a:latin typeface="Arial"/>
              <a:ea typeface="Arial"/>
              <a:cs typeface="Arial"/>
              <a:sym typeface="Arial"/>
            </a:endParaRPr>
          </a:p>
        </p:txBody>
      </p:sp>
      <p:pic>
        <p:nvPicPr>
          <p:cNvPr id="304" name="Google Shape;304;p34"/>
          <p:cNvPicPr preferRelativeResize="0"/>
          <p:nvPr/>
        </p:nvPicPr>
        <p:blipFill>
          <a:blip r:embed="rId7">
            <a:alphaModFix/>
          </a:blip>
          <a:stretch>
            <a:fillRect/>
          </a:stretch>
        </p:blipFill>
        <p:spPr>
          <a:xfrm>
            <a:off x="675281" y="4575263"/>
            <a:ext cx="325042" cy="362837"/>
          </a:xfrm>
          <a:prstGeom prst="rect">
            <a:avLst/>
          </a:prstGeom>
          <a:noFill/>
          <a:ln>
            <a:noFill/>
          </a:ln>
        </p:spPr>
      </p:pic>
      <p:pic>
        <p:nvPicPr>
          <p:cNvPr id="305" name="Google Shape;305;p34"/>
          <p:cNvPicPr preferRelativeResize="0"/>
          <p:nvPr/>
        </p:nvPicPr>
        <p:blipFill>
          <a:blip r:embed="rId8">
            <a:alphaModFix/>
          </a:blip>
          <a:stretch>
            <a:fillRect/>
          </a:stretch>
        </p:blipFill>
        <p:spPr>
          <a:xfrm>
            <a:off x="1627609" y="4622255"/>
            <a:ext cx="325042" cy="325042"/>
          </a:xfrm>
          <a:prstGeom prst="rect">
            <a:avLst/>
          </a:prstGeom>
          <a:noFill/>
          <a:ln>
            <a:noFill/>
          </a:ln>
        </p:spPr>
      </p:pic>
      <p:sp>
        <p:nvSpPr>
          <p:cNvPr id="13" name="TextBox 12">
            <a:extLst>
              <a:ext uri="{FF2B5EF4-FFF2-40B4-BE49-F238E27FC236}">
                <a16:creationId xmlns:a16="http://schemas.microsoft.com/office/drawing/2014/main" id="{922EB82F-288E-4FEB-82C2-3EBB4660F96F}"/>
              </a:ext>
            </a:extLst>
          </p:cNvPr>
          <p:cNvSpPr txBox="1"/>
          <p:nvPr/>
        </p:nvSpPr>
        <p:spPr>
          <a:xfrm>
            <a:off x="259379" y="941959"/>
            <a:ext cx="8382000" cy="381000"/>
          </a:xfrm>
          <a:prstGeom prst="rect">
            <a:avLst/>
          </a:prstGeom>
          <a:noFill/>
        </p:spPr>
        <p:txBody>
          <a:bodyPr wrap="square" rtlCol="0">
            <a:spAutoFit/>
          </a:bodyPr>
          <a:lstStyle/>
          <a:p>
            <a:r>
              <a:rPr lang="en-US" b="1" dirty="0"/>
              <a:t>Batch Normalization – complete picture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5"/>
          <p:cNvPicPr preferRelativeResize="0"/>
          <p:nvPr/>
        </p:nvPicPr>
        <p:blipFill rotWithShape="1">
          <a:blip r:embed="rId3">
            <a:alphaModFix/>
          </a:blip>
          <a:srcRect/>
          <a:stretch/>
        </p:blipFill>
        <p:spPr>
          <a:xfrm>
            <a:off x="3909987" y="1862985"/>
            <a:ext cx="4328390" cy="3099404"/>
          </a:xfrm>
          <a:prstGeom prst="rect">
            <a:avLst/>
          </a:prstGeom>
          <a:noFill/>
          <a:ln>
            <a:noFill/>
          </a:ln>
        </p:spPr>
      </p:pic>
      <p:sp>
        <p:nvSpPr>
          <p:cNvPr id="311" name="Google Shape;311;p35"/>
          <p:cNvSpPr txBox="1"/>
          <p:nvPr/>
        </p:nvSpPr>
        <p:spPr>
          <a:xfrm>
            <a:off x="134467" y="1863262"/>
            <a:ext cx="3672102" cy="3692734"/>
          </a:xfrm>
          <a:prstGeom prst="rect">
            <a:avLst/>
          </a:prstGeom>
          <a:noFill/>
          <a:ln>
            <a:noFill/>
          </a:ln>
        </p:spPr>
        <p:txBody>
          <a:bodyPr spcFirstLastPara="1" wrap="square" lIns="91404" tIns="91404" rIns="91404" bIns="91404" anchor="t" anchorCtr="0">
            <a:noAutofit/>
          </a:bodyPr>
          <a:lstStyle/>
          <a:p>
            <a:pPr marL="386409" indent="-272125">
              <a:lnSpc>
                <a:spcPct val="150000"/>
              </a:lnSpc>
              <a:spcBef>
                <a:spcPts val="0"/>
              </a:spcBef>
              <a:spcAft>
                <a:spcPts val="0"/>
              </a:spcAft>
              <a:buClr>
                <a:schemeClr val="dk1"/>
              </a:buClr>
              <a:buSzPts val="1800"/>
              <a:buFont typeface="Arial"/>
              <a:buChar char="•"/>
            </a:pPr>
            <a:r>
              <a:rPr lang="en" sz="1428" dirty="0">
                <a:solidFill>
                  <a:schemeClr val="dk1"/>
                </a:solidFill>
                <a:latin typeface="Arial"/>
                <a:ea typeface="Arial"/>
                <a:cs typeface="Arial"/>
                <a:sym typeface="Arial"/>
              </a:rPr>
              <a:t>Improves gradient flow through the network</a:t>
            </a:r>
            <a:endParaRPr sz="1111" dirty="0">
              <a:solidFill>
                <a:schemeClr val="dk1"/>
              </a:solidFill>
              <a:latin typeface="Arial"/>
              <a:ea typeface="Arial"/>
              <a:cs typeface="Arial"/>
              <a:sym typeface="Arial"/>
            </a:endParaRPr>
          </a:p>
          <a:p>
            <a:pPr marL="386409" indent="-272125">
              <a:lnSpc>
                <a:spcPct val="150000"/>
              </a:lnSpc>
              <a:spcBef>
                <a:spcPts val="0"/>
              </a:spcBef>
              <a:spcAft>
                <a:spcPts val="0"/>
              </a:spcAft>
              <a:buClr>
                <a:schemeClr val="dk1"/>
              </a:buClr>
              <a:buSzPts val="1800"/>
              <a:buFont typeface="Arial"/>
              <a:buChar char="•"/>
            </a:pPr>
            <a:r>
              <a:rPr lang="en" sz="1428" dirty="0">
                <a:solidFill>
                  <a:schemeClr val="dk1"/>
                </a:solidFill>
                <a:latin typeface="Arial"/>
                <a:ea typeface="Arial"/>
                <a:cs typeface="Arial"/>
                <a:sym typeface="Arial"/>
              </a:rPr>
              <a:t>Allows higher learning rates</a:t>
            </a:r>
            <a:endParaRPr sz="1111" dirty="0">
              <a:solidFill>
                <a:schemeClr val="dk1"/>
              </a:solidFill>
              <a:latin typeface="Arial"/>
              <a:ea typeface="Arial"/>
              <a:cs typeface="Arial"/>
              <a:sym typeface="Arial"/>
            </a:endParaRPr>
          </a:p>
          <a:p>
            <a:pPr marL="386409" indent="-272125">
              <a:lnSpc>
                <a:spcPct val="150000"/>
              </a:lnSpc>
              <a:spcBef>
                <a:spcPts val="0"/>
              </a:spcBef>
              <a:spcAft>
                <a:spcPts val="0"/>
              </a:spcAft>
              <a:buClr>
                <a:schemeClr val="dk1"/>
              </a:buClr>
              <a:buSzPts val="1800"/>
              <a:buFont typeface="Arial"/>
              <a:buChar char="•"/>
            </a:pPr>
            <a:r>
              <a:rPr lang="en" sz="1428" dirty="0">
                <a:solidFill>
                  <a:schemeClr val="dk1"/>
                </a:solidFill>
                <a:latin typeface="Arial"/>
                <a:ea typeface="Arial"/>
                <a:cs typeface="Arial"/>
                <a:sym typeface="Arial"/>
              </a:rPr>
              <a:t>Reduces the strong dependence on initialization</a:t>
            </a:r>
            <a:endParaRPr sz="1111" dirty="0">
              <a:solidFill>
                <a:schemeClr val="dk1"/>
              </a:solidFill>
              <a:latin typeface="Arial"/>
              <a:ea typeface="Arial"/>
              <a:cs typeface="Arial"/>
              <a:sym typeface="Arial"/>
            </a:endParaRPr>
          </a:p>
        </p:txBody>
      </p:sp>
      <p:sp>
        <p:nvSpPr>
          <p:cNvPr id="313" name="Google Shape;313;p35"/>
          <p:cNvSpPr/>
          <p:nvPr/>
        </p:nvSpPr>
        <p:spPr>
          <a:xfrm>
            <a:off x="324935" y="5754577"/>
            <a:ext cx="8406478" cy="491560"/>
          </a:xfrm>
          <a:prstGeom prst="rect">
            <a:avLst/>
          </a:prstGeom>
          <a:noFill/>
          <a:ln>
            <a:noFill/>
          </a:ln>
        </p:spPr>
        <p:txBody>
          <a:bodyPr spcFirstLastPara="1" wrap="square" lIns="72556" tIns="36268" rIns="72556" bIns="36268" anchor="t" anchorCtr="0">
            <a:noAutofit/>
          </a:bodyPr>
          <a:lstStyle/>
          <a:p>
            <a:pPr>
              <a:lnSpc>
                <a:spcPct val="108000"/>
              </a:lnSpc>
              <a:spcBef>
                <a:spcPts val="0"/>
              </a:spcBef>
              <a:spcAft>
                <a:spcPts val="0"/>
              </a:spcAft>
              <a:buClr>
                <a:srgbClr val="000000"/>
              </a:buClr>
              <a:buSzPts val="1200"/>
            </a:pPr>
            <a:r>
              <a:rPr lang="en" sz="952" i="1">
                <a:solidFill>
                  <a:schemeClr val="dk1"/>
                </a:solidFill>
                <a:latin typeface="Arial"/>
                <a:ea typeface="Arial"/>
                <a:cs typeface="Arial"/>
                <a:sym typeface="Arial"/>
              </a:rPr>
              <a:t>Sourced from: Batch Normalization: Accelerating Deep Network Training b y Reducing Internal Covariate Shift by loffe and Szegedy , et.al 2015</a:t>
            </a:r>
            <a:endParaRPr sz="952" i="1">
              <a:solidFill>
                <a:schemeClr val="dk1"/>
              </a:solidFill>
              <a:latin typeface="Arial"/>
              <a:ea typeface="Arial"/>
              <a:cs typeface="Arial"/>
              <a:sym typeface="Arial"/>
            </a:endParaRPr>
          </a:p>
          <a:p>
            <a:pPr>
              <a:lnSpc>
                <a:spcPct val="108000"/>
              </a:lnSpc>
              <a:spcBef>
                <a:spcPts val="800"/>
              </a:spcBef>
              <a:spcAft>
                <a:spcPts val="0"/>
              </a:spcAft>
              <a:buClr>
                <a:srgbClr val="000000"/>
              </a:buClr>
              <a:buSzPts val="1200"/>
            </a:pPr>
            <a:endParaRPr sz="952" i="1">
              <a:solidFill>
                <a:schemeClr val="dk1"/>
              </a:solidFill>
              <a:latin typeface="Arial"/>
              <a:ea typeface="Arial"/>
              <a:cs typeface="Arial"/>
              <a:sym typeface="Arial"/>
            </a:endParaRPr>
          </a:p>
        </p:txBody>
      </p:sp>
      <p:sp>
        <p:nvSpPr>
          <p:cNvPr id="6" name="TextBox 5">
            <a:extLst>
              <a:ext uri="{FF2B5EF4-FFF2-40B4-BE49-F238E27FC236}">
                <a16:creationId xmlns:a16="http://schemas.microsoft.com/office/drawing/2014/main" id="{1C7EB217-69DC-48D9-983B-B37BA382EE06}"/>
              </a:ext>
            </a:extLst>
          </p:cNvPr>
          <p:cNvSpPr txBox="1"/>
          <p:nvPr/>
        </p:nvSpPr>
        <p:spPr>
          <a:xfrm>
            <a:off x="259379" y="941959"/>
            <a:ext cx="8382000" cy="381000"/>
          </a:xfrm>
          <a:prstGeom prst="rect">
            <a:avLst/>
          </a:prstGeom>
          <a:noFill/>
        </p:spPr>
        <p:txBody>
          <a:bodyPr wrap="square" rtlCol="0">
            <a:spAutoFit/>
          </a:bodyPr>
          <a:lstStyle/>
          <a:p>
            <a:r>
              <a:rPr lang="en-US" b="1" dirty="0"/>
              <a:t>Batch Normalization – Mini batches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410C8-73C9-4AB7-B1A3-F7A475D5DAE1}"/>
              </a:ext>
            </a:extLst>
          </p:cNvPr>
          <p:cNvSpPr txBox="1"/>
          <p:nvPr/>
        </p:nvSpPr>
        <p:spPr>
          <a:xfrm>
            <a:off x="380999" y="1524000"/>
            <a:ext cx="8381999" cy="3662541"/>
          </a:xfrm>
          <a:prstGeom prst="rect">
            <a:avLst/>
          </a:prstGeom>
          <a:noFill/>
        </p:spPr>
        <p:txBody>
          <a:bodyPr wrap="square" rtlCol="0">
            <a:spAutoFit/>
          </a:bodyPr>
          <a:lstStyle/>
          <a:p>
            <a:pPr marL="342900" indent="-342900">
              <a:buFont typeface="+mj-lt"/>
              <a:buAutoNum type="arabicPeriod"/>
            </a:pPr>
            <a:r>
              <a:rPr lang="en-US" sz="1600" dirty="0"/>
              <a:t>Early Stopping is not only a regularization technique, but is also a mechanism for preventing a waste of resources when the training is not going in the right direction.</a:t>
            </a:r>
          </a:p>
          <a:p>
            <a:pPr marL="342900" indent="-342900">
              <a:buFont typeface="+mj-lt"/>
              <a:buAutoNum type="arabicPeriod"/>
            </a:pPr>
            <a:endParaRPr lang="en-US" sz="1600" dirty="0"/>
          </a:p>
          <a:p>
            <a:pPr marL="342900" indent="-342900">
              <a:buFont typeface="+mj-lt"/>
              <a:buAutoNum type="arabicPeriod"/>
            </a:pPr>
            <a:r>
              <a:rPr lang="en-US" sz="1600" dirty="0"/>
              <a:t>Assess the impact of learning rate – is it acceptable or is it stuck (unable to learn)</a:t>
            </a:r>
          </a:p>
          <a:p>
            <a:pPr lvl="1" eaLnBrk="0" hangingPunct="0">
              <a:buFontTx/>
              <a:buChar char="•"/>
            </a:pPr>
            <a:r>
              <a:rPr lang="en-US" altLang="en-US" sz="1400" b="1" dirty="0">
                <a:solidFill>
                  <a:srgbClr val="404040"/>
                </a:solidFill>
                <a:latin typeface="&amp;quot"/>
              </a:rPr>
              <a:t>monitor</a:t>
            </a:r>
            <a:r>
              <a:rPr lang="en-US" altLang="en-US" sz="1400" dirty="0">
                <a:solidFill>
                  <a:srgbClr val="404040"/>
                </a:solidFill>
                <a:latin typeface="&amp;quot"/>
              </a:rPr>
              <a:t>: quantity to be monitored. </a:t>
            </a:r>
          </a:p>
          <a:p>
            <a:pPr lvl="1" eaLnBrk="0" hangingPunct="0">
              <a:buFontTx/>
              <a:buChar char="•"/>
            </a:pPr>
            <a:r>
              <a:rPr lang="en-US" altLang="en-US" sz="1400" b="1" dirty="0" err="1">
                <a:solidFill>
                  <a:srgbClr val="404040"/>
                </a:solidFill>
                <a:latin typeface="&amp;quot"/>
              </a:rPr>
              <a:t>min_delta</a:t>
            </a:r>
            <a:r>
              <a:rPr lang="en-US" altLang="en-US" sz="1400" dirty="0">
                <a:solidFill>
                  <a:srgbClr val="404040"/>
                </a:solidFill>
                <a:latin typeface="&amp;quot"/>
              </a:rPr>
              <a:t>: minimum change in the monitored quantity to qualify as an improvement, i.e. an absolute change of less than </a:t>
            </a:r>
            <a:r>
              <a:rPr lang="en-US" altLang="en-US" sz="1400" dirty="0" err="1">
                <a:solidFill>
                  <a:srgbClr val="404040"/>
                </a:solidFill>
                <a:latin typeface="&amp;quot"/>
              </a:rPr>
              <a:t>min_delta</a:t>
            </a:r>
            <a:r>
              <a:rPr lang="en-US" altLang="en-US" sz="1400" dirty="0">
                <a:solidFill>
                  <a:srgbClr val="404040"/>
                </a:solidFill>
                <a:latin typeface="&amp;quot"/>
              </a:rPr>
              <a:t>, will count as no improvement. </a:t>
            </a:r>
          </a:p>
          <a:p>
            <a:pPr lvl="1" eaLnBrk="0" hangingPunct="0">
              <a:buFontTx/>
              <a:buChar char="•"/>
            </a:pPr>
            <a:r>
              <a:rPr lang="en-US" altLang="en-US" sz="1400" b="1" dirty="0">
                <a:solidFill>
                  <a:srgbClr val="404040"/>
                </a:solidFill>
                <a:latin typeface="&amp;quot"/>
              </a:rPr>
              <a:t>patience</a:t>
            </a:r>
            <a:r>
              <a:rPr lang="en-US" altLang="en-US" sz="1400" dirty="0">
                <a:solidFill>
                  <a:srgbClr val="404040"/>
                </a:solidFill>
                <a:latin typeface="&amp;quot"/>
              </a:rPr>
              <a:t>: number of epochs with no improvement after which training will be stopped. </a:t>
            </a:r>
          </a:p>
          <a:p>
            <a:pPr lvl="1" eaLnBrk="0" hangingPunct="0">
              <a:buFontTx/>
              <a:buChar char="•"/>
            </a:pPr>
            <a:r>
              <a:rPr lang="en-US" altLang="en-US" sz="1400" b="1" dirty="0">
                <a:solidFill>
                  <a:srgbClr val="404040"/>
                </a:solidFill>
                <a:latin typeface="&amp;quot"/>
              </a:rPr>
              <a:t>verbose</a:t>
            </a:r>
            <a:r>
              <a:rPr lang="en-US" altLang="en-US" sz="1400" dirty="0">
                <a:solidFill>
                  <a:srgbClr val="404040"/>
                </a:solidFill>
                <a:latin typeface="&amp;quot"/>
              </a:rPr>
              <a:t>: verbosity mode. </a:t>
            </a:r>
          </a:p>
          <a:p>
            <a:pPr lvl="1" eaLnBrk="0" hangingPunct="0">
              <a:buFontTx/>
              <a:buChar char="•"/>
            </a:pPr>
            <a:r>
              <a:rPr lang="en-US" altLang="en-US" sz="1400" b="1" dirty="0">
                <a:solidFill>
                  <a:srgbClr val="404040"/>
                </a:solidFill>
                <a:latin typeface="&amp;quot"/>
              </a:rPr>
              <a:t>mode</a:t>
            </a:r>
            <a:r>
              <a:rPr lang="en-US" altLang="en-US" sz="1400" dirty="0">
                <a:solidFill>
                  <a:srgbClr val="404040"/>
                </a:solidFill>
                <a:latin typeface="&amp;quot"/>
              </a:rPr>
              <a:t>: one of {auto, min, max}. In </a:t>
            </a:r>
            <a:r>
              <a:rPr lang="en-US" altLang="en-US" sz="1400" dirty="0">
                <a:solidFill>
                  <a:srgbClr val="000000"/>
                </a:solidFill>
                <a:latin typeface="SFMono-Regular"/>
              </a:rPr>
              <a:t>min</a:t>
            </a:r>
            <a:r>
              <a:rPr lang="en-US" altLang="en-US" sz="1400" dirty="0">
                <a:solidFill>
                  <a:srgbClr val="404040"/>
                </a:solidFill>
                <a:latin typeface="&amp;quot"/>
              </a:rPr>
              <a:t> mode, training will stop when the quantity monitored has stopped decreasing; in </a:t>
            </a:r>
            <a:r>
              <a:rPr lang="en-US" altLang="en-US" sz="1400" dirty="0">
                <a:solidFill>
                  <a:srgbClr val="000000"/>
                </a:solidFill>
                <a:latin typeface="SFMono-Regular"/>
              </a:rPr>
              <a:t>max</a:t>
            </a:r>
            <a:r>
              <a:rPr lang="en-US" altLang="en-US" sz="1400" dirty="0">
                <a:solidFill>
                  <a:srgbClr val="404040"/>
                </a:solidFill>
                <a:latin typeface="&amp;quot"/>
              </a:rPr>
              <a:t> mode it will stop when the quantity monitored has stopped increasing; in </a:t>
            </a:r>
            <a:r>
              <a:rPr lang="en-US" altLang="en-US" sz="1400" dirty="0">
                <a:solidFill>
                  <a:srgbClr val="000000"/>
                </a:solidFill>
                <a:latin typeface="SFMono-Regular"/>
              </a:rPr>
              <a:t>auto</a:t>
            </a:r>
            <a:r>
              <a:rPr lang="en-US" altLang="en-US" sz="1400" dirty="0">
                <a:solidFill>
                  <a:srgbClr val="404040"/>
                </a:solidFill>
                <a:latin typeface="&amp;quot"/>
              </a:rPr>
              <a:t> mode, the direction is automatically inferred from the name of the monitored quantity. </a:t>
            </a:r>
          </a:p>
          <a:p>
            <a:pPr lvl="1" eaLnBrk="0" hangingPunct="0">
              <a:buFontTx/>
              <a:buChar char="•"/>
            </a:pPr>
            <a:r>
              <a:rPr lang="en-US" altLang="en-US" sz="1400" b="1" dirty="0">
                <a:solidFill>
                  <a:srgbClr val="404040"/>
                </a:solidFill>
                <a:latin typeface="&amp;quot"/>
              </a:rPr>
              <a:t>baseline</a:t>
            </a:r>
            <a:r>
              <a:rPr lang="en-US" altLang="en-US" sz="1400" dirty="0">
                <a:solidFill>
                  <a:srgbClr val="404040"/>
                </a:solidFill>
                <a:latin typeface="&amp;quot"/>
              </a:rPr>
              <a:t>: Baseline value for the monitored quantity to reach. Training will stop if the model doesn't show improvement over the baseline. </a:t>
            </a:r>
          </a:p>
          <a:p>
            <a:pPr lvl="1" eaLnBrk="0" hangingPunct="0">
              <a:buFontTx/>
              <a:buChar char="•"/>
            </a:pPr>
            <a:r>
              <a:rPr lang="en-US" altLang="en-US" sz="1400" b="1" dirty="0" err="1">
                <a:solidFill>
                  <a:srgbClr val="404040"/>
                </a:solidFill>
                <a:latin typeface="&amp;quot"/>
              </a:rPr>
              <a:t>restore_best_weights</a:t>
            </a:r>
            <a:r>
              <a:rPr lang="en-US" altLang="en-US" sz="1400" dirty="0">
                <a:solidFill>
                  <a:srgbClr val="404040"/>
                </a:solidFill>
                <a:latin typeface="&amp;quot"/>
              </a:rPr>
              <a:t>: whether to restore model weights from the epoch with the best value of the monitored quantity. If False, the model weights obtained at the last step of training are used.</a:t>
            </a:r>
          </a:p>
        </p:txBody>
      </p:sp>
      <p:sp>
        <p:nvSpPr>
          <p:cNvPr id="3" name="TextBox 2">
            <a:extLst>
              <a:ext uri="{FF2B5EF4-FFF2-40B4-BE49-F238E27FC236}">
                <a16:creationId xmlns:a16="http://schemas.microsoft.com/office/drawing/2014/main" id="{9A3FA40E-AF7E-4C72-A5C7-18F7CAA63F35}"/>
              </a:ext>
            </a:extLst>
          </p:cNvPr>
          <p:cNvSpPr txBox="1"/>
          <p:nvPr/>
        </p:nvSpPr>
        <p:spPr>
          <a:xfrm>
            <a:off x="259379" y="941959"/>
            <a:ext cx="8382000" cy="381000"/>
          </a:xfrm>
          <a:prstGeom prst="rect">
            <a:avLst/>
          </a:prstGeom>
          <a:noFill/>
        </p:spPr>
        <p:txBody>
          <a:bodyPr wrap="square" rtlCol="0">
            <a:spAutoFit/>
          </a:bodyPr>
          <a:lstStyle/>
          <a:p>
            <a:r>
              <a:rPr lang="en-US" b="1" dirty="0"/>
              <a:t>Early Stopping</a:t>
            </a:r>
          </a:p>
        </p:txBody>
      </p:sp>
      <p:sp>
        <p:nvSpPr>
          <p:cNvPr id="4" name="Rectangle 3">
            <a:extLst>
              <a:ext uri="{FF2B5EF4-FFF2-40B4-BE49-F238E27FC236}">
                <a16:creationId xmlns:a16="http://schemas.microsoft.com/office/drawing/2014/main" id="{547E54C7-9FBD-4DF2-B3BB-97CBC55CA569}"/>
              </a:ext>
            </a:extLst>
          </p:cNvPr>
          <p:cNvSpPr/>
          <p:nvPr/>
        </p:nvSpPr>
        <p:spPr>
          <a:xfrm>
            <a:off x="678479" y="5791200"/>
            <a:ext cx="7543800" cy="523220"/>
          </a:xfrm>
          <a:prstGeom prst="rect">
            <a:avLst/>
          </a:prstGeom>
        </p:spPr>
        <p:txBody>
          <a:bodyPr wrap="square">
            <a:spAutoFit/>
          </a:bodyPr>
          <a:lstStyle/>
          <a:p>
            <a:r>
              <a:rPr lang="en-US" sz="1400" dirty="0" err="1">
                <a:solidFill>
                  <a:srgbClr val="000000"/>
                </a:solidFill>
                <a:latin typeface="SFMono-Regular"/>
              </a:rPr>
              <a:t>keras.callbacks.EarlyStopping</a:t>
            </a:r>
            <a:r>
              <a:rPr lang="en-US" sz="1400" dirty="0">
                <a:solidFill>
                  <a:srgbClr val="000000"/>
                </a:solidFill>
                <a:latin typeface="SFMono-Regular"/>
              </a:rPr>
              <a:t>(monitor=</a:t>
            </a:r>
            <a:r>
              <a:rPr lang="en-US" sz="1400" dirty="0">
                <a:solidFill>
                  <a:srgbClr val="DD1144"/>
                </a:solidFill>
                <a:latin typeface="SFMono-Regular"/>
              </a:rPr>
              <a:t>'</a:t>
            </a:r>
            <a:r>
              <a:rPr lang="en-US" sz="1400" dirty="0" err="1">
                <a:solidFill>
                  <a:srgbClr val="DD1144"/>
                </a:solidFill>
                <a:latin typeface="SFMono-Regular"/>
              </a:rPr>
              <a:t>val_loss</a:t>
            </a:r>
            <a:r>
              <a:rPr lang="en-US" sz="1400" dirty="0">
                <a:solidFill>
                  <a:srgbClr val="DD1144"/>
                </a:solidFill>
                <a:latin typeface="SFMono-Regular"/>
              </a:rPr>
              <a:t>'</a:t>
            </a:r>
            <a:r>
              <a:rPr lang="en-US" sz="1400" dirty="0">
                <a:solidFill>
                  <a:srgbClr val="000000"/>
                </a:solidFill>
                <a:latin typeface="SFMono-Regular"/>
              </a:rPr>
              <a:t>, </a:t>
            </a:r>
            <a:r>
              <a:rPr lang="en-US" sz="1400" dirty="0" err="1">
                <a:solidFill>
                  <a:srgbClr val="000000"/>
                </a:solidFill>
                <a:latin typeface="SFMono-Regular"/>
              </a:rPr>
              <a:t>min_delta</a:t>
            </a:r>
            <a:r>
              <a:rPr lang="en-US" sz="1400" dirty="0">
                <a:solidFill>
                  <a:srgbClr val="000000"/>
                </a:solidFill>
                <a:latin typeface="SFMono-Regular"/>
              </a:rPr>
              <a:t>=</a:t>
            </a:r>
            <a:r>
              <a:rPr lang="en-US" sz="1400" dirty="0">
                <a:solidFill>
                  <a:srgbClr val="008080"/>
                </a:solidFill>
                <a:latin typeface="SFMono-Regular"/>
              </a:rPr>
              <a:t>0</a:t>
            </a:r>
            <a:r>
              <a:rPr lang="en-US" sz="1400" dirty="0">
                <a:solidFill>
                  <a:srgbClr val="000000"/>
                </a:solidFill>
                <a:latin typeface="SFMono-Regular"/>
              </a:rPr>
              <a:t>, patience=</a:t>
            </a:r>
            <a:r>
              <a:rPr lang="en-US" sz="1400" dirty="0">
                <a:solidFill>
                  <a:srgbClr val="008080"/>
                </a:solidFill>
                <a:latin typeface="SFMono-Regular"/>
              </a:rPr>
              <a:t>0</a:t>
            </a:r>
            <a:r>
              <a:rPr lang="en-US" sz="1400" dirty="0">
                <a:solidFill>
                  <a:srgbClr val="000000"/>
                </a:solidFill>
                <a:latin typeface="SFMono-Regular"/>
              </a:rPr>
              <a:t>, verbose=</a:t>
            </a:r>
            <a:r>
              <a:rPr lang="en-US" sz="1400" dirty="0">
                <a:solidFill>
                  <a:srgbClr val="008080"/>
                </a:solidFill>
                <a:latin typeface="SFMono-Regular"/>
              </a:rPr>
              <a:t>0</a:t>
            </a:r>
            <a:r>
              <a:rPr lang="en-US" sz="1400" dirty="0">
                <a:solidFill>
                  <a:srgbClr val="000000"/>
                </a:solidFill>
                <a:latin typeface="SFMono-Regular"/>
              </a:rPr>
              <a:t>, mode=</a:t>
            </a:r>
            <a:r>
              <a:rPr lang="en-US" sz="1400" dirty="0">
                <a:solidFill>
                  <a:srgbClr val="DD1144"/>
                </a:solidFill>
                <a:latin typeface="SFMono-Regular"/>
              </a:rPr>
              <a:t>'auto'</a:t>
            </a:r>
            <a:r>
              <a:rPr lang="en-US" sz="1400" dirty="0">
                <a:solidFill>
                  <a:srgbClr val="000000"/>
                </a:solidFill>
                <a:latin typeface="SFMono-Regular"/>
              </a:rPr>
              <a:t>, baseline=</a:t>
            </a:r>
            <a:r>
              <a:rPr lang="en-US" sz="1400" b="1" dirty="0">
                <a:solidFill>
                  <a:srgbClr val="333333"/>
                </a:solidFill>
                <a:latin typeface="SFMono-Regular"/>
              </a:rPr>
              <a:t>None</a:t>
            </a:r>
            <a:r>
              <a:rPr lang="en-US" sz="1400" dirty="0">
                <a:solidFill>
                  <a:srgbClr val="000000"/>
                </a:solidFill>
                <a:latin typeface="SFMono-Regular"/>
              </a:rPr>
              <a:t>, </a:t>
            </a:r>
            <a:r>
              <a:rPr lang="en-US" sz="1400" dirty="0" err="1">
                <a:solidFill>
                  <a:srgbClr val="000000"/>
                </a:solidFill>
                <a:latin typeface="SFMono-Regular"/>
              </a:rPr>
              <a:t>restore_best_weights</a:t>
            </a:r>
            <a:r>
              <a:rPr lang="en-US" sz="1400" dirty="0">
                <a:solidFill>
                  <a:srgbClr val="000000"/>
                </a:solidFill>
                <a:latin typeface="SFMono-Regular"/>
              </a:rPr>
              <a:t>=</a:t>
            </a:r>
            <a:r>
              <a:rPr lang="en-US" sz="1400" b="1" dirty="0">
                <a:solidFill>
                  <a:srgbClr val="333333"/>
                </a:solidFill>
                <a:latin typeface="SFMono-Regular"/>
              </a:rPr>
              <a:t>False</a:t>
            </a:r>
            <a:r>
              <a:rPr lang="en-US" sz="1400" dirty="0">
                <a:solidFill>
                  <a:srgbClr val="000000"/>
                </a:solidFill>
                <a:latin typeface="SFMono-Regular"/>
              </a:rPr>
              <a:t>) </a:t>
            </a:r>
            <a:endParaRPr lang="en-US" sz="1400" dirty="0"/>
          </a:p>
        </p:txBody>
      </p:sp>
      <p:sp>
        <p:nvSpPr>
          <p:cNvPr id="5" name="Rectangle 2">
            <a:extLst>
              <a:ext uri="{FF2B5EF4-FFF2-40B4-BE49-F238E27FC236}">
                <a16:creationId xmlns:a16="http://schemas.microsoft.com/office/drawing/2014/main" id="{5F4D4B75-5912-4193-80C1-4844EC51FD0E}"/>
              </a:ext>
            </a:extLst>
          </p:cNvPr>
          <p:cNvSpPr>
            <a:spLocks noChangeArrowheads="1"/>
          </p:cNvSpPr>
          <p:nvPr/>
        </p:nvSpPr>
        <p:spPr bwMode="auto">
          <a:xfrm>
            <a:off x="0" y="-369142"/>
            <a:ext cx="65" cy="73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8250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325794"/>
      </p:ext>
    </p:extLst>
  </p:cSld>
  <p:clrMapOvr>
    <a:masterClrMapping/>
  </p:clrMapOvr>
  <p:transition spd="med">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5"/>
          <p:cNvSpPr txBox="1">
            <a:spLocks noGrp="1"/>
          </p:cNvSpPr>
          <p:nvPr>
            <p:ph type="title"/>
          </p:nvPr>
        </p:nvSpPr>
        <p:spPr>
          <a:xfrm>
            <a:off x="313704" y="1149930"/>
            <a:ext cx="8514293" cy="713056"/>
          </a:xfrm>
          <a:prstGeom prst="rect">
            <a:avLst/>
          </a:prstGeom>
          <a:noFill/>
          <a:ln>
            <a:noFill/>
          </a:ln>
        </p:spPr>
        <p:txBody>
          <a:bodyPr spcFirstLastPara="1" wrap="square" lIns="0" tIns="0" rIns="0" bIns="0" anchor="t" anchorCtr="0">
            <a:noAutofit/>
          </a:bodyPr>
          <a:lstStyle/>
          <a:p>
            <a:pPr>
              <a:buClr>
                <a:schemeClr val="accent2"/>
              </a:buClr>
            </a:pPr>
            <a:r>
              <a:rPr lang="en-US" dirty="0" err="1">
                <a:solidFill>
                  <a:schemeClr val="tx1"/>
                </a:solidFill>
              </a:rPr>
              <a:t>Softmax</a:t>
            </a:r>
            <a:r>
              <a:rPr lang="en-US" dirty="0">
                <a:solidFill>
                  <a:schemeClr val="tx1"/>
                </a:solidFill>
              </a:rPr>
              <a:t> Classifier</a:t>
            </a:r>
            <a:endParaRPr dirty="0">
              <a:solidFill>
                <a:schemeClr val="tx1"/>
              </a:solidFill>
            </a:endParaRPr>
          </a:p>
        </p:txBody>
      </p:sp>
      <p:sp>
        <p:nvSpPr>
          <p:cNvPr id="344" name="Google Shape;344;p65"/>
          <p:cNvSpPr txBox="1"/>
          <p:nvPr/>
        </p:nvSpPr>
        <p:spPr>
          <a:xfrm>
            <a:off x="732182" y="1893778"/>
            <a:ext cx="7666006" cy="3642418"/>
          </a:xfrm>
          <a:prstGeom prst="rect">
            <a:avLst/>
          </a:prstGeom>
          <a:noFill/>
          <a:ln>
            <a:noFill/>
          </a:ln>
        </p:spPr>
        <p:txBody>
          <a:bodyPr spcFirstLastPara="1" wrap="square" lIns="72556" tIns="72556" rIns="72556" bIns="72556" anchor="t" anchorCtr="0">
            <a:noAutofit/>
          </a:bodyPr>
          <a:lstStyle/>
          <a:p>
            <a:pPr marL="362834">
              <a:spcBef>
                <a:spcPts val="0"/>
              </a:spcBef>
              <a:spcAft>
                <a:spcPts val="0"/>
              </a:spcAft>
              <a:buClr>
                <a:srgbClr val="000000"/>
              </a:buClr>
              <a:buSzPts val="1400"/>
            </a:pPr>
            <a:endParaRPr sz="1111">
              <a:solidFill>
                <a:srgbClr val="000000"/>
              </a:solidFill>
              <a:latin typeface="Arial"/>
              <a:ea typeface="Arial"/>
              <a:cs typeface="Arial"/>
              <a:sym typeface="Arial"/>
            </a:endParaRPr>
          </a:p>
          <a:p>
            <a:pPr marL="362834">
              <a:spcBef>
                <a:spcPts val="0"/>
              </a:spcBef>
              <a:spcAft>
                <a:spcPts val="0"/>
              </a:spcAft>
              <a:buClr>
                <a:srgbClr val="000000"/>
              </a:buClr>
              <a:buSzPts val="1400"/>
            </a:pPr>
            <a:endParaRPr sz="1111">
              <a:solidFill>
                <a:srgbClr val="000000"/>
              </a:solidFill>
              <a:latin typeface="Arial"/>
              <a:ea typeface="Arial"/>
              <a:cs typeface="Arial"/>
              <a:sym typeface="Arial"/>
            </a:endParaRPr>
          </a:p>
          <a:p>
            <a:pPr>
              <a:spcBef>
                <a:spcPts val="0"/>
              </a:spcBef>
              <a:spcAft>
                <a:spcPts val="0"/>
              </a:spcAft>
              <a:buClr>
                <a:srgbClr val="000000"/>
              </a:buClr>
              <a:buSzPts val="1400"/>
            </a:pPr>
            <a:endParaRPr sz="1111">
              <a:solidFill>
                <a:srgbClr val="000000"/>
              </a:solidFill>
              <a:latin typeface="Arial"/>
              <a:ea typeface="Arial"/>
              <a:cs typeface="Arial"/>
              <a:sym typeface="Arial"/>
            </a:endParaRPr>
          </a:p>
          <a:p>
            <a:pPr marL="362834">
              <a:spcBef>
                <a:spcPts val="0"/>
              </a:spcBef>
              <a:spcAft>
                <a:spcPts val="0"/>
              </a:spcAft>
              <a:buClr>
                <a:srgbClr val="000000"/>
              </a:buClr>
              <a:buSzPts val="1400"/>
            </a:pPr>
            <a:endParaRPr sz="1111">
              <a:solidFill>
                <a:srgbClr val="000000"/>
              </a:solidFill>
              <a:latin typeface="Arial"/>
              <a:ea typeface="Arial"/>
              <a:cs typeface="Arial"/>
              <a:sym typeface="Arial"/>
            </a:endParaRPr>
          </a:p>
          <a:p>
            <a:pPr marL="362834" indent="-262047">
              <a:spcBef>
                <a:spcPts val="0"/>
              </a:spcBef>
              <a:spcAft>
                <a:spcPts val="0"/>
              </a:spcAft>
              <a:buClr>
                <a:srgbClr val="000000"/>
              </a:buClr>
              <a:buSzPts val="1600"/>
              <a:buFont typeface="Arial"/>
              <a:buChar char="●"/>
            </a:pPr>
            <a:r>
              <a:rPr lang="en-US" sz="1270">
                <a:solidFill>
                  <a:srgbClr val="000000"/>
                </a:solidFill>
                <a:latin typeface="Arial"/>
                <a:ea typeface="Arial"/>
                <a:cs typeface="Arial"/>
                <a:sym typeface="Arial"/>
              </a:rPr>
              <a:t>Softmax function is a multinomial logistic classifier, i.e. it can handle multiple classes</a:t>
            </a:r>
            <a:endParaRPr sz="1270">
              <a:solidFill>
                <a:srgbClr val="000000"/>
              </a:solidFill>
              <a:latin typeface="Arial"/>
              <a:ea typeface="Arial"/>
              <a:cs typeface="Arial"/>
              <a:sym typeface="Arial"/>
            </a:endParaRPr>
          </a:p>
          <a:p>
            <a:pPr marL="362834">
              <a:spcBef>
                <a:spcPts val="0"/>
              </a:spcBef>
              <a:spcAft>
                <a:spcPts val="0"/>
              </a:spcAft>
              <a:buClr>
                <a:srgbClr val="000000"/>
              </a:buClr>
              <a:buSzPts val="1600"/>
            </a:pPr>
            <a:endParaRPr sz="1270">
              <a:solidFill>
                <a:srgbClr val="000000"/>
              </a:solidFill>
              <a:latin typeface="Arial"/>
              <a:ea typeface="Arial"/>
              <a:cs typeface="Arial"/>
              <a:sym typeface="Arial"/>
            </a:endParaRPr>
          </a:p>
          <a:p>
            <a:pPr marL="362834" indent="-262047">
              <a:spcBef>
                <a:spcPts val="0"/>
              </a:spcBef>
              <a:spcAft>
                <a:spcPts val="0"/>
              </a:spcAft>
              <a:buClr>
                <a:srgbClr val="000000"/>
              </a:buClr>
              <a:buSzPts val="1600"/>
              <a:buFont typeface="Arial"/>
              <a:buChar char="●"/>
            </a:pPr>
            <a:r>
              <a:rPr lang="en-US" sz="1270">
                <a:solidFill>
                  <a:srgbClr val="000000"/>
                </a:solidFill>
                <a:latin typeface="Arial"/>
                <a:ea typeface="Arial"/>
                <a:cs typeface="Arial"/>
                <a:sym typeface="Arial"/>
              </a:rPr>
              <a:t>Softmax typically the last layer of a neural network based classifier</a:t>
            </a:r>
            <a:endParaRPr sz="1270">
              <a:solidFill>
                <a:srgbClr val="000000"/>
              </a:solidFill>
              <a:latin typeface="Arial"/>
              <a:ea typeface="Arial"/>
              <a:cs typeface="Arial"/>
              <a:sym typeface="Arial"/>
            </a:endParaRPr>
          </a:p>
          <a:p>
            <a:pPr>
              <a:spcBef>
                <a:spcPts val="0"/>
              </a:spcBef>
              <a:spcAft>
                <a:spcPts val="0"/>
              </a:spcAft>
              <a:buClr>
                <a:srgbClr val="000000"/>
              </a:buClr>
              <a:buSzPts val="1600"/>
            </a:pPr>
            <a:endParaRPr sz="1270">
              <a:solidFill>
                <a:srgbClr val="000000"/>
              </a:solidFill>
              <a:latin typeface="Arial"/>
              <a:ea typeface="Arial"/>
              <a:cs typeface="Arial"/>
              <a:sym typeface="Arial"/>
            </a:endParaRPr>
          </a:p>
          <a:p>
            <a:pPr marL="362834" indent="-262047">
              <a:spcBef>
                <a:spcPts val="0"/>
              </a:spcBef>
              <a:spcAft>
                <a:spcPts val="0"/>
              </a:spcAft>
              <a:buClr>
                <a:srgbClr val="000000"/>
              </a:buClr>
              <a:buSzPts val="1600"/>
              <a:buFont typeface="Arial"/>
              <a:buChar char="●"/>
            </a:pPr>
            <a:r>
              <a:rPr lang="en-US" sz="1270">
                <a:solidFill>
                  <a:srgbClr val="000000"/>
                </a:solidFill>
                <a:latin typeface="Arial"/>
                <a:ea typeface="Arial"/>
                <a:cs typeface="Arial"/>
                <a:sym typeface="Arial"/>
              </a:rPr>
              <a:t>Softmax function is itself an activation function, so doesn’t need to be combined with an activation function</a:t>
            </a:r>
            <a:endParaRPr sz="1270">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6"/>
          <p:cNvSpPr txBox="1">
            <a:spLocks noGrp="1"/>
          </p:cNvSpPr>
          <p:nvPr>
            <p:ph type="title"/>
          </p:nvPr>
        </p:nvSpPr>
        <p:spPr>
          <a:xfrm>
            <a:off x="313704" y="1149930"/>
            <a:ext cx="8514293" cy="713056"/>
          </a:xfrm>
          <a:prstGeom prst="rect">
            <a:avLst/>
          </a:prstGeom>
          <a:noFill/>
          <a:ln>
            <a:noFill/>
          </a:ln>
        </p:spPr>
        <p:txBody>
          <a:bodyPr spcFirstLastPara="1" wrap="square" lIns="0" tIns="0" rIns="0" bIns="0" anchor="t" anchorCtr="0">
            <a:noAutofit/>
          </a:bodyPr>
          <a:lstStyle/>
          <a:p>
            <a:pPr>
              <a:buClr>
                <a:schemeClr val="accent2"/>
              </a:buClr>
            </a:pPr>
            <a:r>
              <a:rPr lang="en-US" dirty="0" err="1">
                <a:solidFill>
                  <a:schemeClr val="tx1"/>
                </a:solidFill>
              </a:rPr>
              <a:t>Softmax</a:t>
            </a:r>
            <a:endParaRPr dirty="0">
              <a:solidFill>
                <a:schemeClr val="tx1"/>
              </a:solidFill>
            </a:endParaRPr>
          </a:p>
        </p:txBody>
      </p:sp>
      <p:cxnSp>
        <p:nvCxnSpPr>
          <p:cNvPr id="352" name="Google Shape;352;p66"/>
          <p:cNvCxnSpPr/>
          <p:nvPr/>
        </p:nvCxnSpPr>
        <p:spPr>
          <a:xfrm>
            <a:off x="2057573" y="2452163"/>
            <a:ext cx="678058" cy="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353" name="Google Shape;353;p66"/>
          <p:cNvCxnSpPr/>
          <p:nvPr/>
        </p:nvCxnSpPr>
        <p:spPr>
          <a:xfrm>
            <a:off x="4637130" y="2446896"/>
            <a:ext cx="556160" cy="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4117"/>
              </a:srgbClr>
            </a:outerShdw>
          </a:effectLst>
        </p:spPr>
      </p:cxnSp>
      <p:sp>
        <p:nvSpPr>
          <p:cNvPr id="354" name="Google Shape;354;p66"/>
          <p:cNvSpPr/>
          <p:nvPr/>
        </p:nvSpPr>
        <p:spPr>
          <a:xfrm>
            <a:off x="2852971" y="2215170"/>
            <a:ext cx="1657290" cy="474021"/>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72556" tIns="36268" rIns="72556" bIns="36268" anchor="t" anchorCtr="0">
            <a:noAutofit/>
          </a:bodyPr>
          <a:lstStyle/>
          <a:p>
            <a:pPr algn="ctr">
              <a:lnSpc>
                <a:spcPct val="108000"/>
              </a:lnSpc>
              <a:spcBef>
                <a:spcPts val="0"/>
              </a:spcBef>
              <a:spcAft>
                <a:spcPts val="0"/>
              </a:spcAft>
              <a:buClr>
                <a:srgbClr val="000000"/>
              </a:buClr>
              <a:buSzPts val="2000"/>
            </a:pPr>
            <a:r>
              <a:rPr lang="en-US" sz="1587">
                <a:solidFill>
                  <a:schemeClr val="dk1"/>
                </a:solidFill>
                <a:latin typeface="Arial"/>
                <a:ea typeface="Arial"/>
                <a:cs typeface="Arial"/>
                <a:sym typeface="Arial"/>
              </a:rPr>
              <a:t>SoftMax</a:t>
            </a:r>
            <a:endParaRPr sz="1587">
              <a:solidFill>
                <a:schemeClr val="dk1"/>
              </a:solidFill>
              <a:latin typeface="Arial"/>
              <a:ea typeface="Arial"/>
              <a:cs typeface="Arial"/>
              <a:sym typeface="Arial"/>
            </a:endParaRPr>
          </a:p>
        </p:txBody>
      </p:sp>
      <p:sp>
        <p:nvSpPr>
          <p:cNvPr id="355" name="Google Shape;355;p66"/>
          <p:cNvSpPr txBox="1"/>
          <p:nvPr/>
        </p:nvSpPr>
        <p:spPr>
          <a:xfrm>
            <a:off x="6861255" y="1929729"/>
            <a:ext cx="3340292" cy="984470"/>
          </a:xfrm>
          <a:prstGeom prst="rect">
            <a:avLst/>
          </a:prstGeom>
          <a:blipFill rotWithShape="1">
            <a:blip r:embed="rId3">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
        <p:nvSpPr>
          <p:cNvPr id="356" name="Google Shape;356;p66"/>
          <p:cNvSpPr/>
          <p:nvPr/>
        </p:nvSpPr>
        <p:spPr>
          <a:xfrm>
            <a:off x="343192" y="2200530"/>
            <a:ext cx="1473252" cy="503306"/>
          </a:xfrm>
          <a:prstGeom prst="rect">
            <a:avLst/>
          </a:prstGeom>
          <a:blipFill rotWithShape="1">
            <a:blip r:embed="rId4">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
        <p:nvSpPr>
          <p:cNvPr id="357" name="Google Shape;357;p66"/>
          <p:cNvSpPr txBox="1"/>
          <p:nvPr/>
        </p:nvSpPr>
        <p:spPr>
          <a:xfrm>
            <a:off x="5311570" y="2206972"/>
            <a:ext cx="1489204" cy="956852"/>
          </a:xfrm>
          <a:prstGeom prst="rect">
            <a:avLst/>
          </a:prstGeom>
          <a:blipFill rotWithShape="1">
            <a:blip r:embed="rId5">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
        <p:nvSpPr>
          <p:cNvPr id="358" name="Google Shape;358;p66"/>
          <p:cNvSpPr txBox="1"/>
          <p:nvPr/>
        </p:nvSpPr>
        <p:spPr>
          <a:xfrm>
            <a:off x="434659" y="3395143"/>
            <a:ext cx="2140834" cy="1462538"/>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rgbClr val="000000"/>
              </a:buClr>
              <a:buSzPts val="1500"/>
            </a:pPr>
            <a:r>
              <a:rPr lang="en-US" sz="1190">
                <a:solidFill>
                  <a:schemeClr val="dk1"/>
                </a:solidFill>
                <a:latin typeface="Arial"/>
                <a:ea typeface="Arial"/>
                <a:cs typeface="Arial"/>
                <a:sym typeface="Arial"/>
              </a:rPr>
              <a:t>Annotation:</a:t>
            </a:r>
            <a:endParaRPr sz="1190">
              <a:solidFill>
                <a:schemeClr val="dk1"/>
              </a:solidFill>
              <a:latin typeface="Arial"/>
              <a:ea typeface="Arial"/>
              <a:cs typeface="Arial"/>
              <a:sym typeface="Arial"/>
            </a:endParaRPr>
          </a:p>
          <a:p>
            <a:pPr>
              <a:spcBef>
                <a:spcPts val="0"/>
              </a:spcBef>
              <a:spcAft>
                <a:spcPts val="0"/>
              </a:spcAft>
              <a:buClr>
                <a:srgbClr val="000000"/>
              </a:buClr>
              <a:buSzPts val="1500"/>
            </a:pPr>
            <a:endParaRPr sz="1190">
              <a:solidFill>
                <a:schemeClr val="dk1"/>
              </a:solidFill>
              <a:latin typeface="Arial"/>
              <a:ea typeface="Arial"/>
              <a:cs typeface="Arial"/>
              <a:sym typeface="Arial"/>
            </a:endParaRPr>
          </a:p>
          <a:p>
            <a:pPr>
              <a:spcBef>
                <a:spcPts val="0"/>
              </a:spcBef>
              <a:spcAft>
                <a:spcPts val="0"/>
              </a:spcAft>
              <a:buClr>
                <a:srgbClr val="000000"/>
              </a:buClr>
              <a:buSzPts val="1500"/>
            </a:pPr>
            <a:r>
              <a:rPr lang="en-US" sz="1190">
                <a:solidFill>
                  <a:schemeClr val="dk1"/>
                </a:solidFill>
                <a:latin typeface="Arial"/>
                <a:ea typeface="Arial"/>
                <a:cs typeface="Arial"/>
                <a:sym typeface="Arial"/>
              </a:rPr>
              <a:t>S - Input</a:t>
            </a:r>
            <a:endParaRPr sz="1190">
              <a:solidFill>
                <a:schemeClr val="dk1"/>
              </a:solidFill>
              <a:latin typeface="Arial"/>
              <a:ea typeface="Arial"/>
              <a:cs typeface="Arial"/>
              <a:sym typeface="Arial"/>
            </a:endParaRPr>
          </a:p>
          <a:p>
            <a:pPr>
              <a:spcBef>
                <a:spcPts val="0"/>
              </a:spcBef>
              <a:spcAft>
                <a:spcPts val="0"/>
              </a:spcAft>
              <a:buClr>
                <a:srgbClr val="000000"/>
              </a:buClr>
              <a:buSzPts val="1500"/>
            </a:pPr>
            <a:r>
              <a:rPr lang="en-US" sz="1190">
                <a:solidFill>
                  <a:schemeClr val="dk1"/>
                </a:solidFill>
                <a:latin typeface="Arial"/>
                <a:ea typeface="Arial"/>
                <a:cs typeface="Arial"/>
                <a:sym typeface="Arial"/>
              </a:rPr>
              <a:t>R - Real Number</a:t>
            </a:r>
            <a:endParaRPr sz="1190">
              <a:solidFill>
                <a:schemeClr val="dk1"/>
              </a:solidFill>
              <a:latin typeface="Arial"/>
              <a:ea typeface="Arial"/>
              <a:cs typeface="Arial"/>
              <a:sym typeface="Arial"/>
            </a:endParaRPr>
          </a:p>
          <a:p>
            <a:pPr>
              <a:spcBef>
                <a:spcPts val="0"/>
              </a:spcBef>
              <a:spcAft>
                <a:spcPts val="0"/>
              </a:spcAft>
              <a:buClr>
                <a:srgbClr val="000000"/>
              </a:buClr>
              <a:buSzPts val="1500"/>
            </a:pPr>
            <a:r>
              <a:rPr lang="en-US" sz="1190">
                <a:solidFill>
                  <a:schemeClr val="dk1"/>
                </a:solidFill>
                <a:latin typeface="Arial"/>
                <a:ea typeface="Arial"/>
                <a:cs typeface="Arial"/>
                <a:sym typeface="Arial"/>
              </a:rPr>
              <a:t>d - Dimension</a:t>
            </a:r>
            <a:endParaRPr sz="1190">
              <a:solidFill>
                <a:schemeClr val="dk1"/>
              </a:solidFill>
              <a:latin typeface="Arial"/>
              <a:ea typeface="Arial"/>
              <a:cs typeface="Arial"/>
              <a:sym typeface="Arial"/>
            </a:endParaRPr>
          </a:p>
          <a:p>
            <a:pPr>
              <a:spcBef>
                <a:spcPts val="0"/>
              </a:spcBef>
              <a:spcAft>
                <a:spcPts val="0"/>
              </a:spcAft>
              <a:buClr>
                <a:srgbClr val="000000"/>
              </a:buClr>
              <a:buSzPts val="1500"/>
            </a:pPr>
            <a:r>
              <a:rPr lang="en-US" sz="1190">
                <a:solidFill>
                  <a:schemeClr val="dk1"/>
                </a:solidFill>
                <a:latin typeface="Arial"/>
                <a:ea typeface="Arial"/>
                <a:cs typeface="Arial"/>
                <a:sym typeface="Arial"/>
              </a:rPr>
              <a:t>p - Probability</a:t>
            </a:r>
            <a:endParaRPr sz="1190">
              <a:solidFill>
                <a:schemeClr val="dk1"/>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cxnSp>
        <p:nvCxnSpPr>
          <p:cNvPr id="365" name="Google Shape;365;p67"/>
          <p:cNvCxnSpPr/>
          <p:nvPr/>
        </p:nvCxnSpPr>
        <p:spPr>
          <a:xfrm>
            <a:off x="2057574" y="2452163"/>
            <a:ext cx="678106" cy="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3725"/>
              </a:srgbClr>
            </a:outerShdw>
          </a:effectLst>
        </p:spPr>
      </p:cxnSp>
      <p:cxnSp>
        <p:nvCxnSpPr>
          <p:cNvPr id="366" name="Google Shape;366;p67"/>
          <p:cNvCxnSpPr/>
          <p:nvPr/>
        </p:nvCxnSpPr>
        <p:spPr>
          <a:xfrm>
            <a:off x="4637131" y="2446896"/>
            <a:ext cx="556121" cy="0"/>
          </a:xfrm>
          <a:prstGeom prst="straightConnector1">
            <a:avLst/>
          </a:prstGeom>
          <a:noFill/>
          <a:ln w="38100" cap="flat" cmpd="sng">
            <a:solidFill>
              <a:schemeClr val="accent6"/>
            </a:solidFill>
            <a:prstDash val="solid"/>
            <a:round/>
            <a:headEnd type="none" w="sm" len="sm"/>
            <a:tailEnd type="triangle" w="med" len="med"/>
          </a:ln>
          <a:effectLst>
            <a:outerShdw blurRad="40000" dist="23000" dir="5400000" rotWithShape="0">
              <a:srgbClr val="000000">
                <a:alpha val="33725"/>
              </a:srgbClr>
            </a:outerShdw>
          </a:effectLst>
        </p:spPr>
      </p:cxnSp>
      <p:sp>
        <p:nvSpPr>
          <p:cNvPr id="367" name="Google Shape;367;p67"/>
          <p:cNvSpPr/>
          <p:nvPr/>
        </p:nvSpPr>
        <p:spPr>
          <a:xfrm>
            <a:off x="2852971" y="2215171"/>
            <a:ext cx="1657236" cy="473984"/>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72556" tIns="36268" rIns="72556" bIns="36268" anchor="t" anchorCtr="0">
            <a:noAutofit/>
          </a:bodyPr>
          <a:lstStyle/>
          <a:p>
            <a:pPr algn="ctr">
              <a:lnSpc>
                <a:spcPct val="108000"/>
              </a:lnSpc>
              <a:spcBef>
                <a:spcPts val="0"/>
              </a:spcBef>
              <a:spcAft>
                <a:spcPts val="0"/>
              </a:spcAft>
              <a:buClr>
                <a:srgbClr val="000000"/>
              </a:buClr>
              <a:buSzPts val="2000"/>
            </a:pPr>
            <a:r>
              <a:rPr lang="en-US" sz="1587">
                <a:solidFill>
                  <a:schemeClr val="dk1"/>
                </a:solidFill>
                <a:latin typeface="Arial"/>
                <a:ea typeface="Arial"/>
                <a:cs typeface="Arial"/>
                <a:sym typeface="Arial"/>
              </a:rPr>
              <a:t>SoftMax</a:t>
            </a:r>
            <a:endParaRPr sz="1587">
              <a:solidFill>
                <a:schemeClr val="dk1"/>
              </a:solidFill>
              <a:latin typeface="Arial"/>
              <a:ea typeface="Arial"/>
              <a:cs typeface="Arial"/>
              <a:sym typeface="Arial"/>
            </a:endParaRPr>
          </a:p>
        </p:txBody>
      </p:sp>
      <p:sp>
        <p:nvSpPr>
          <p:cNvPr id="368" name="Google Shape;368;p67"/>
          <p:cNvSpPr txBox="1"/>
          <p:nvPr/>
        </p:nvSpPr>
        <p:spPr>
          <a:xfrm>
            <a:off x="6861255" y="1929730"/>
            <a:ext cx="3340313" cy="984444"/>
          </a:xfrm>
          <a:prstGeom prst="rect">
            <a:avLst/>
          </a:prstGeom>
          <a:blipFill rotWithShape="1">
            <a:blip r:embed="rId3">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
        <p:nvSpPr>
          <p:cNvPr id="369" name="Google Shape;369;p67"/>
          <p:cNvSpPr/>
          <p:nvPr/>
        </p:nvSpPr>
        <p:spPr>
          <a:xfrm>
            <a:off x="343192" y="2200531"/>
            <a:ext cx="1473257" cy="503264"/>
          </a:xfrm>
          <a:prstGeom prst="rect">
            <a:avLst/>
          </a:prstGeom>
          <a:blipFill rotWithShape="1">
            <a:blip r:embed="rId4">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
        <p:nvSpPr>
          <p:cNvPr id="370" name="Google Shape;370;p67"/>
          <p:cNvSpPr txBox="1"/>
          <p:nvPr/>
        </p:nvSpPr>
        <p:spPr>
          <a:xfrm>
            <a:off x="1610553" y="4546748"/>
            <a:ext cx="1073274" cy="21641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i="1">
                <a:solidFill>
                  <a:schemeClr val="dk1"/>
                </a:solidFill>
                <a:latin typeface="Arial"/>
                <a:ea typeface="Arial"/>
                <a:cs typeface="Arial"/>
                <a:sym typeface="Arial"/>
              </a:rPr>
              <a:t>three</a:t>
            </a:r>
            <a:endParaRPr sz="1587" b="1" i="1">
              <a:solidFill>
                <a:schemeClr val="dk1"/>
              </a:solidFill>
              <a:latin typeface="Arial"/>
              <a:ea typeface="Arial"/>
              <a:cs typeface="Arial"/>
              <a:sym typeface="Arial"/>
            </a:endParaRPr>
          </a:p>
        </p:txBody>
      </p:sp>
      <p:cxnSp>
        <p:nvCxnSpPr>
          <p:cNvPr id="371" name="Google Shape;371;p67"/>
          <p:cNvCxnSpPr/>
          <p:nvPr/>
        </p:nvCxnSpPr>
        <p:spPr>
          <a:xfrm rot="10800000" flipH="1">
            <a:off x="5405451" y="4231099"/>
            <a:ext cx="903284" cy="3095"/>
          </a:xfrm>
          <a:prstGeom prst="straightConnector1">
            <a:avLst/>
          </a:prstGeom>
          <a:noFill/>
          <a:ln w="25400" cap="flat" cmpd="sng">
            <a:solidFill>
              <a:schemeClr val="dk1"/>
            </a:solidFill>
            <a:prstDash val="solid"/>
            <a:round/>
            <a:headEnd type="none" w="sm" len="sm"/>
            <a:tailEnd type="triangle" w="lg" len="lg"/>
          </a:ln>
          <a:effectLst>
            <a:outerShdw blurRad="40000" dist="20000" dir="5400000" rotWithShape="0">
              <a:srgbClr val="000000">
                <a:alpha val="36470"/>
              </a:srgbClr>
            </a:outerShdw>
          </a:effectLst>
        </p:spPr>
      </p:cxnSp>
      <p:sp>
        <p:nvSpPr>
          <p:cNvPr id="372" name="Google Shape;372;p67"/>
          <p:cNvSpPr txBox="1"/>
          <p:nvPr/>
        </p:nvSpPr>
        <p:spPr>
          <a:xfrm>
            <a:off x="5418972" y="3839048"/>
            <a:ext cx="1285167" cy="21641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1800"/>
            </a:pPr>
            <a:r>
              <a:rPr lang="en-US" sz="1428">
                <a:solidFill>
                  <a:schemeClr val="dk1"/>
                </a:solidFill>
                <a:latin typeface="Arial"/>
                <a:ea typeface="Arial"/>
                <a:cs typeface="Arial"/>
                <a:sym typeface="Arial"/>
              </a:rPr>
              <a:t>normalize</a:t>
            </a:r>
            <a:endParaRPr sz="1111">
              <a:solidFill>
                <a:srgbClr val="000000"/>
              </a:solidFill>
              <a:latin typeface="Arial"/>
              <a:ea typeface="Arial"/>
              <a:cs typeface="Arial"/>
              <a:sym typeface="Arial"/>
            </a:endParaRPr>
          </a:p>
        </p:txBody>
      </p:sp>
      <p:sp>
        <p:nvSpPr>
          <p:cNvPr id="373" name="Google Shape;373;p67"/>
          <p:cNvSpPr/>
          <p:nvPr/>
        </p:nvSpPr>
        <p:spPr>
          <a:xfrm>
            <a:off x="6425412" y="3522307"/>
            <a:ext cx="857096" cy="1428493"/>
          </a:xfrm>
          <a:prstGeom prst="rect">
            <a:avLst/>
          </a:prstGeom>
          <a:noFill/>
          <a:ln w="19050" cap="flat" cmpd="sng">
            <a:solidFill>
              <a:srgbClr val="38761D"/>
            </a:solidFill>
            <a:prstDash val="solid"/>
            <a:round/>
            <a:headEnd type="none" w="sm" len="sm"/>
            <a:tailEnd type="none" w="sm" len="sm"/>
          </a:ln>
        </p:spPr>
        <p:txBody>
          <a:bodyPr spcFirstLastPara="1" wrap="square" lIns="72556" tIns="72556" rIns="72556" bIns="72556" anchor="ctr" anchorCtr="0">
            <a:noAutofit/>
          </a:bodyPr>
          <a:lstStyle/>
          <a:p>
            <a:pPr>
              <a:spcBef>
                <a:spcPts val="0"/>
              </a:spcBef>
              <a:spcAft>
                <a:spcPts val="0"/>
              </a:spcAft>
              <a:buClr>
                <a:schemeClr val="dk1"/>
              </a:buClr>
              <a:buSzPts val="2300"/>
            </a:pPr>
            <a:endParaRPr sz="1825">
              <a:solidFill>
                <a:schemeClr val="dk1"/>
              </a:solidFill>
              <a:latin typeface="Arial"/>
              <a:ea typeface="Arial"/>
              <a:cs typeface="Arial"/>
              <a:sym typeface="Arial"/>
            </a:endParaRPr>
          </a:p>
        </p:txBody>
      </p:sp>
      <p:sp>
        <p:nvSpPr>
          <p:cNvPr id="374" name="Google Shape;374;p67"/>
          <p:cNvSpPr txBox="1"/>
          <p:nvPr/>
        </p:nvSpPr>
        <p:spPr>
          <a:xfrm>
            <a:off x="6517802" y="353812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a:solidFill>
                  <a:schemeClr val="dk1"/>
                </a:solidFill>
                <a:latin typeface="Arial"/>
                <a:ea typeface="Arial"/>
                <a:cs typeface="Arial"/>
                <a:sym typeface="Arial"/>
              </a:rPr>
              <a:t>0.104</a:t>
            </a:r>
            <a:endParaRPr sz="1587" b="1">
              <a:solidFill>
                <a:schemeClr val="dk1"/>
              </a:solidFill>
              <a:latin typeface="Arial"/>
              <a:ea typeface="Arial"/>
              <a:cs typeface="Arial"/>
              <a:sym typeface="Arial"/>
            </a:endParaRPr>
          </a:p>
        </p:txBody>
      </p:sp>
      <p:sp>
        <p:nvSpPr>
          <p:cNvPr id="375" name="Google Shape;375;p67"/>
          <p:cNvSpPr txBox="1"/>
          <p:nvPr/>
        </p:nvSpPr>
        <p:spPr>
          <a:xfrm>
            <a:off x="6517802" y="400329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a:solidFill>
                  <a:schemeClr val="dk1"/>
                </a:solidFill>
                <a:latin typeface="Arial"/>
                <a:ea typeface="Arial"/>
                <a:cs typeface="Arial"/>
                <a:sym typeface="Arial"/>
              </a:rPr>
              <a:t>0.895</a:t>
            </a:r>
            <a:endParaRPr sz="1587">
              <a:solidFill>
                <a:schemeClr val="dk1"/>
              </a:solidFill>
              <a:latin typeface="Arial"/>
              <a:ea typeface="Arial"/>
              <a:cs typeface="Arial"/>
              <a:sym typeface="Arial"/>
            </a:endParaRPr>
          </a:p>
        </p:txBody>
      </p:sp>
      <p:sp>
        <p:nvSpPr>
          <p:cNvPr id="376" name="Google Shape;376;p67"/>
          <p:cNvSpPr txBox="1"/>
          <p:nvPr/>
        </p:nvSpPr>
        <p:spPr>
          <a:xfrm>
            <a:off x="6517802" y="446846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a:solidFill>
                  <a:schemeClr val="dk1"/>
                </a:solidFill>
                <a:latin typeface="Arial"/>
                <a:ea typeface="Arial"/>
                <a:cs typeface="Arial"/>
                <a:sym typeface="Arial"/>
              </a:rPr>
              <a:t>0.00</a:t>
            </a:r>
            <a:endParaRPr sz="1587">
              <a:solidFill>
                <a:schemeClr val="dk1"/>
              </a:solidFill>
              <a:latin typeface="Arial"/>
              <a:ea typeface="Arial"/>
              <a:cs typeface="Arial"/>
              <a:sym typeface="Arial"/>
            </a:endParaRPr>
          </a:p>
        </p:txBody>
      </p:sp>
      <p:sp>
        <p:nvSpPr>
          <p:cNvPr id="377" name="Google Shape;377;p67"/>
          <p:cNvSpPr txBox="1"/>
          <p:nvPr/>
        </p:nvSpPr>
        <p:spPr>
          <a:xfrm>
            <a:off x="6242024" y="4924078"/>
            <a:ext cx="1139937" cy="28212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rgbClr val="38761D"/>
              </a:buClr>
              <a:buSzPts val="1800"/>
            </a:pPr>
            <a:r>
              <a:rPr lang="en-US" sz="1428">
                <a:solidFill>
                  <a:srgbClr val="38761D"/>
                </a:solidFill>
                <a:latin typeface="Arial"/>
                <a:ea typeface="Arial"/>
                <a:cs typeface="Arial"/>
                <a:sym typeface="Arial"/>
              </a:rPr>
              <a:t>probabilities</a:t>
            </a:r>
            <a:endParaRPr sz="1111">
              <a:solidFill>
                <a:srgbClr val="000000"/>
              </a:solidFill>
              <a:latin typeface="Arial"/>
              <a:ea typeface="Arial"/>
              <a:cs typeface="Arial"/>
              <a:sym typeface="Arial"/>
            </a:endParaRPr>
          </a:p>
        </p:txBody>
      </p:sp>
      <p:sp>
        <p:nvSpPr>
          <p:cNvPr id="378" name="Google Shape;378;p67"/>
          <p:cNvSpPr/>
          <p:nvPr/>
        </p:nvSpPr>
        <p:spPr>
          <a:xfrm>
            <a:off x="2946093" y="3550843"/>
            <a:ext cx="857096" cy="1428493"/>
          </a:xfrm>
          <a:prstGeom prst="rect">
            <a:avLst/>
          </a:prstGeom>
          <a:noFill/>
          <a:ln w="19050" cap="flat" cmpd="sng">
            <a:solidFill>
              <a:schemeClr val="dk1"/>
            </a:solidFill>
            <a:prstDash val="solid"/>
            <a:round/>
            <a:headEnd type="none" w="sm" len="sm"/>
            <a:tailEnd type="none" w="sm" len="sm"/>
          </a:ln>
        </p:spPr>
        <p:txBody>
          <a:bodyPr spcFirstLastPara="1" wrap="square" lIns="72556" tIns="72556" rIns="72556" bIns="72556" anchor="ctr" anchorCtr="0">
            <a:noAutofit/>
          </a:bodyPr>
          <a:lstStyle/>
          <a:p>
            <a:pPr>
              <a:spcBef>
                <a:spcPts val="0"/>
              </a:spcBef>
              <a:spcAft>
                <a:spcPts val="0"/>
              </a:spcAft>
              <a:buClr>
                <a:schemeClr val="dk1"/>
              </a:buClr>
              <a:buSzPts val="2300"/>
            </a:pPr>
            <a:endParaRPr sz="1825">
              <a:solidFill>
                <a:schemeClr val="dk1"/>
              </a:solidFill>
              <a:latin typeface="Arial"/>
              <a:ea typeface="Arial"/>
              <a:cs typeface="Arial"/>
              <a:sym typeface="Arial"/>
            </a:endParaRPr>
          </a:p>
        </p:txBody>
      </p:sp>
      <p:sp>
        <p:nvSpPr>
          <p:cNvPr id="379" name="Google Shape;379;p67"/>
          <p:cNvSpPr txBox="1"/>
          <p:nvPr/>
        </p:nvSpPr>
        <p:spPr>
          <a:xfrm>
            <a:off x="2603217" y="4924078"/>
            <a:ext cx="1314451" cy="282127"/>
          </a:xfrm>
          <a:prstGeom prst="rect">
            <a:avLst/>
          </a:prstGeom>
          <a:noFill/>
          <a:ln>
            <a:noFill/>
          </a:ln>
        </p:spPr>
        <p:txBody>
          <a:bodyPr spcFirstLastPara="1" wrap="square" lIns="72556" tIns="72556" rIns="72556" bIns="72556" anchor="t" anchorCtr="0">
            <a:noAutofit/>
          </a:bodyPr>
          <a:lstStyle/>
          <a:p>
            <a:pPr algn="ctr">
              <a:spcBef>
                <a:spcPts val="0"/>
              </a:spcBef>
              <a:spcAft>
                <a:spcPts val="0"/>
              </a:spcAft>
              <a:buClr>
                <a:schemeClr val="dk1"/>
              </a:buClr>
              <a:buSzPts val="1800"/>
            </a:pPr>
            <a:r>
              <a:rPr lang="en-US" sz="1428" i="1">
                <a:solidFill>
                  <a:schemeClr val="dk1"/>
                </a:solidFill>
                <a:latin typeface="Arial"/>
                <a:ea typeface="Arial"/>
                <a:cs typeface="Arial"/>
                <a:sym typeface="Arial"/>
              </a:rPr>
              <a:t>unnormalized log probabilities</a:t>
            </a:r>
            <a:endParaRPr sz="1111">
              <a:solidFill>
                <a:srgbClr val="000000"/>
              </a:solidFill>
              <a:latin typeface="Arial"/>
              <a:ea typeface="Arial"/>
              <a:cs typeface="Arial"/>
              <a:sym typeface="Arial"/>
            </a:endParaRPr>
          </a:p>
        </p:txBody>
      </p:sp>
      <p:sp>
        <p:nvSpPr>
          <p:cNvPr id="380" name="Google Shape;380;p67"/>
          <p:cNvSpPr txBox="1"/>
          <p:nvPr/>
        </p:nvSpPr>
        <p:spPr>
          <a:xfrm>
            <a:off x="1674495" y="3569856"/>
            <a:ext cx="1137080" cy="21641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i="1">
                <a:solidFill>
                  <a:schemeClr val="dk1"/>
                </a:solidFill>
                <a:latin typeface="Arial"/>
                <a:ea typeface="Arial"/>
                <a:cs typeface="Arial"/>
                <a:sym typeface="Arial"/>
              </a:rPr>
              <a:t>one</a:t>
            </a:r>
            <a:endParaRPr sz="1587" b="1" i="1">
              <a:solidFill>
                <a:schemeClr val="dk1"/>
              </a:solidFill>
              <a:latin typeface="Arial"/>
              <a:ea typeface="Arial"/>
              <a:cs typeface="Arial"/>
              <a:sym typeface="Arial"/>
            </a:endParaRPr>
          </a:p>
        </p:txBody>
      </p:sp>
      <p:sp>
        <p:nvSpPr>
          <p:cNvPr id="381" name="Google Shape;381;p67"/>
          <p:cNvSpPr txBox="1"/>
          <p:nvPr/>
        </p:nvSpPr>
        <p:spPr>
          <a:xfrm>
            <a:off x="1610553" y="4058302"/>
            <a:ext cx="1137080" cy="21641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i="1">
                <a:solidFill>
                  <a:schemeClr val="dk1"/>
                </a:solidFill>
                <a:latin typeface="Arial"/>
                <a:ea typeface="Arial"/>
                <a:cs typeface="Arial"/>
                <a:sym typeface="Arial"/>
              </a:rPr>
              <a:t>two</a:t>
            </a:r>
            <a:endParaRPr sz="1587" b="1" i="1">
              <a:solidFill>
                <a:schemeClr val="dk1"/>
              </a:solidFill>
              <a:latin typeface="Arial"/>
              <a:ea typeface="Arial"/>
              <a:cs typeface="Arial"/>
              <a:sym typeface="Arial"/>
            </a:endParaRPr>
          </a:p>
        </p:txBody>
      </p:sp>
      <p:sp>
        <p:nvSpPr>
          <p:cNvPr id="382" name="Google Shape;382;p67"/>
          <p:cNvSpPr txBox="1"/>
          <p:nvPr/>
        </p:nvSpPr>
        <p:spPr>
          <a:xfrm>
            <a:off x="3089037" y="353812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a:solidFill>
                  <a:schemeClr val="dk1"/>
                </a:solidFill>
                <a:latin typeface="Arial"/>
                <a:ea typeface="Arial"/>
                <a:cs typeface="Arial"/>
                <a:sym typeface="Arial"/>
              </a:rPr>
              <a:t>3.15</a:t>
            </a:r>
            <a:endParaRPr sz="1587" b="1">
              <a:solidFill>
                <a:schemeClr val="dk1"/>
              </a:solidFill>
              <a:latin typeface="Arial"/>
              <a:ea typeface="Arial"/>
              <a:cs typeface="Arial"/>
              <a:sym typeface="Arial"/>
            </a:endParaRPr>
          </a:p>
        </p:txBody>
      </p:sp>
      <p:sp>
        <p:nvSpPr>
          <p:cNvPr id="383" name="Google Shape;383;p67"/>
          <p:cNvSpPr txBox="1"/>
          <p:nvPr/>
        </p:nvSpPr>
        <p:spPr>
          <a:xfrm>
            <a:off x="3089037" y="400329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a:solidFill>
                  <a:schemeClr val="dk1"/>
                </a:solidFill>
                <a:latin typeface="Arial"/>
                <a:ea typeface="Arial"/>
                <a:cs typeface="Arial"/>
                <a:sym typeface="Arial"/>
              </a:rPr>
              <a:t>5.3</a:t>
            </a:r>
            <a:endParaRPr sz="1587">
              <a:solidFill>
                <a:schemeClr val="dk1"/>
              </a:solidFill>
              <a:latin typeface="Arial"/>
              <a:ea typeface="Arial"/>
              <a:cs typeface="Arial"/>
              <a:sym typeface="Arial"/>
            </a:endParaRPr>
          </a:p>
        </p:txBody>
      </p:sp>
      <p:sp>
        <p:nvSpPr>
          <p:cNvPr id="384" name="Google Shape;384;p67"/>
          <p:cNvSpPr txBox="1"/>
          <p:nvPr/>
        </p:nvSpPr>
        <p:spPr>
          <a:xfrm>
            <a:off x="3089038" y="446846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a:solidFill>
                  <a:schemeClr val="dk1"/>
                </a:solidFill>
                <a:latin typeface="Arial"/>
                <a:ea typeface="Arial"/>
                <a:cs typeface="Arial"/>
                <a:sym typeface="Arial"/>
              </a:rPr>
              <a:t>-2.1</a:t>
            </a:r>
            <a:endParaRPr sz="1587">
              <a:solidFill>
                <a:schemeClr val="dk1"/>
              </a:solidFill>
              <a:latin typeface="Arial"/>
              <a:ea typeface="Arial"/>
              <a:cs typeface="Arial"/>
              <a:sym typeface="Arial"/>
            </a:endParaRPr>
          </a:p>
        </p:txBody>
      </p:sp>
      <p:cxnSp>
        <p:nvCxnSpPr>
          <p:cNvPr id="385" name="Google Shape;385;p67"/>
          <p:cNvCxnSpPr/>
          <p:nvPr/>
        </p:nvCxnSpPr>
        <p:spPr>
          <a:xfrm>
            <a:off x="3804175" y="4216875"/>
            <a:ext cx="587825" cy="0"/>
          </a:xfrm>
          <a:prstGeom prst="straightConnector1">
            <a:avLst/>
          </a:prstGeom>
          <a:noFill/>
          <a:ln w="25400" cap="flat" cmpd="sng">
            <a:solidFill>
              <a:schemeClr val="dk1"/>
            </a:solidFill>
            <a:prstDash val="solid"/>
            <a:round/>
            <a:headEnd type="none" w="sm" len="sm"/>
            <a:tailEnd type="triangle" w="lg" len="lg"/>
          </a:ln>
          <a:effectLst>
            <a:outerShdw blurRad="40000" dist="20000" dir="5400000" rotWithShape="0">
              <a:srgbClr val="000000">
                <a:alpha val="36470"/>
              </a:srgbClr>
            </a:outerShdw>
          </a:effectLst>
        </p:spPr>
      </p:cxnSp>
      <p:sp>
        <p:nvSpPr>
          <p:cNvPr id="386" name="Google Shape;386;p67"/>
          <p:cNvSpPr/>
          <p:nvPr/>
        </p:nvSpPr>
        <p:spPr>
          <a:xfrm>
            <a:off x="4546183" y="3502628"/>
            <a:ext cx="857096" cy="1428493"/>
          </a:xfrm>
          <a:prstGeom prst="rect">
            <a:avLst/>
          </a:prstGeom>
          <a:noFill/>
          <a:ln w="19050" cap="flat" cmpd="sng">
            <a:solidFill>
              <a:srgbClr val="FF0000"/>
            </a:solidFill>
            <a:prstDash val="solid"/>
            <a:round/>
            <a:headEnd type="none" w="sm" len="sm"/>
            <a:tailEnd type="none" w="sm" len="sm"/>
          </a:ln>
        </p:spPr>
        <p:txBody>
          <a:bodyPr spcFirstLastPara="1" wrap="square" lIns="72556" tIns="72556" rIns="72556" bIns="72556" anchor="ctr" anchorCtr="0">
            <a:noAutofit/>
          </a:bodyPr>
          <a:lstStyle/>
          <a:p>
            <a:pPr>
              <a:spcBef>
                <a:spcPts val="0"/>
              </a:spcBef>
              <a:spcAft>
                <a:spcPts val="0"/>
              </a:spcAft>
              <a:buClr>
                <a:schemeClr val="dk1"/>
              </a:buClr>
              <a:buSzPts val="2300"/>
            </a:pPr>
            <a:endParaRPr sz="1825">
              <a:solidFill>
                <a:schemeClr val="dk1"/>
              </a:solidFill>
              <a:latin typeface="Arial"/>
              <a:ea typeface="Arial"/>
              <a:cs typeface="Arial"/>
              <a:sym typeface="Arial"/>
            </a:endParaRPr>
          </a:p>
        </p:txBody>
      </p:sp>
      <p:sp>
        <p:nvSpPr>
          <p:cNvPr id="387" name="Google Shape;387;p67"/>
          <p:cNvSpPr txBox="1"/>
          <p:nvPr/>
        </p:nvSpPr>
        <p:spPr>
          <a:xfrm>
            <a:off x="4631982" y="3538122"/>
            <a:ext cx="714246" cy="285699"/>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2000"/>
            </a:pPr>
            <a:r>
              <a:rPr lang="en-US" sz="1587" b="1">
                <a:solidFill>
                  <a:schemeClr val="dk1"/>
                </a:solidFill>
                <a:latin typeface="Arial"/>
                <a:ea typeface="Arial"/>
                <a:cs typeface="Arial"/>
                <a:sym typeface="Arial"/>
              </a:rPr>
              <a:t> 23.33</a:t>
            </a:r>
            <a:endParaRPr sz="1587" b="1">
              <a:solidFill>
                <a:schemeClr val="dk1"/>
              </a:solidFill>
              <a:latin typeface="Arial"/>
              <a:ea typeface="Arial"/>
              <a:cs typeface="Arial"/>
              <a:sym typeface="Arial"/>
            </a:endParaRPr>
          </a:p>
        </p:txBody>
      </p:sp>
      <p:sp>
        <p:nvSpPr>
          <p:cNvPr id="388" name="Google Shape;388;p67"/>
          <p:cNvSpPr txBox="1"/>
          <p:nvPr/>
        </p:nvSpPr>
        <p:spPr>
          <a:xfrm>
            <a:off x="4631982" y="4003292"/>
            <a:ext cx="714246" cy="285699"/>
          </a:xfrm>
          <a:prstGeom prst="rect">
            <a:avLst/>
          </a:prstGeom>
          <a:noFill/>
          <a:ln>
            <a:noFill/>
          </a:ln>
        </p:spPr>
        <p:txBody>
          <a:bodyPr spcFirstLastPara="1" wrap="square" lIns="72556" tIns="72556" rIns="72556" bIns="72556" anchor="t" anchorCtr="0">
            <a:noAutofit/>
          </a:bodyPr>
          <a:lstStyle/>
          <a:p>
            <a:pPr algn="ctr">
              <a:spcBef>
                <a:spcPts val="0"/>
              </a:spcBef>
              <a:spcAft>
                <a:spcPts val="0"/>
              </a:spcAft>
              <a:buClr>
                <a:schemeClr val="dk1"/>
              </a:buClr>
              <a:buSzPts val="2000"/>
            </a:pPr>
            <a:r>
              <a:rPr lang="en-US" sz="1587">
                <a:solidFill>
                  <a:schemeClr val="dk1"/>
                </a:solidFill>
                <a:latin typeface="Arial"/>
                <a:ea typeface="Arial"/>
                <a:cs typeface="Arial"/>
                <a:sym typeface="Arial"/>
              </a:rPr>
              <a:t> 200.3</a:t>
            </a:r>
            <a:endParaRPr sz="1111">
              <a:solidFill>
                <a:srgbClr val="000000"/>
              </a:solidFill>
              <a:latin typeface="Arial"/>
              <a:ea typeface="Arial"/>
              <a:cs typeface="Arial"/>
              <a:sym typeface="Arial"/>
            </a:endParaRPr>
          </a:p>
          <a:p>
            <a:pPr algn="ctr">
              <a:spcBef>
                <a:spcPts val="0"/>
              </a:spcBef>
              <a:spcAft>
                <a:spcPts val="0"/>
              </a:spcAft>
              <a:buClr>
                <a:schemeClr val="dk1"/>
              </a:buClr>
              <a:buSzPts val="2000"/>
            </a:pPr>
            <a:endParaRPr sz="1587">
              <a:solidFill>
                <a:schemeClr val="dk1"/>
              </a:solidFill>
              <a:latin typeface="Arial"/>
              <a:ea typeface="Arial"/>
              <a:cs typeface="Arial"/>
              <a:sym typeface="Arial"/>
            </a:endParaRPr>
          </a:p>
          <a:p>
            <a:pPr algn="ctr">
              <a:spcBef>
                <a:spcPts val="0"/>
              </a:spcBef>
              <a:spcAft>
                <a:spcPts val="0"/>
              </a:spcAft>
              <a:buClr>
                <a:schemeClr val="dk1"/>
              </a:buClr>
              <a:buSzPts val="2000"/>
            </a:pPr>
            <a:endParaRPr sz="1587">
              <a:solidFill>
                <a:schemeClr val="dk1"/>
              </a:solidFill>
              <a:latin typeface="Arial"/>
              <a:ea typeface="Arial"/>
              <a:cs typeface="Arial"/>
              <a:sym typeface="Arial"/>
            </a:endParaRPr>
          </a:p>
        </p:txBody>
      </p:sp>
      <p:sp>
        <p:nvSpPr>
          <p:cNvPr id="389" name="Google Shape;389;p67"/>
          <p:cNvSpPr txBox="1"/>
          <p:nvPr/>
        </p:nvSpPr>
        <p:spPr>
          <a:xfrm>
            <a:off x="3838530" y="3843569"/>
            <a:ext cx="669249" cy="21641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chemeClr val="dk1"/>
              </a:buClr>
              <a:buSzPts val="1800"/>
            </a:pPr>
            <a:r>
              <a:rPr lang="en-US" sz="1428">
                <a:solidFill>
                  <a:schemeClr val="dk1"/>
                </a:solidFill>
                <a:latin typeface="Arial"/>
                <a:ea typeface="Arial"/>
                <a:cs typeface="Arial"/>
                <a:sym typeface="Arial"/>
              </a:rPr>
              <a:t>exp</a:t>
            </a:r>
            <a:endParaRPr sz="1111">
              <a:solidFill>
                <a:srgbClr val="000000"/>
              </a:solidFill>
              <a:latin typeface="Arial"/>
              <a:ea typeface="Arial"/>
              <a:cs typeface="Arial"/>
              <a:sym typeface="Arial"/>
            </a:endParaRPr>
          </a:p>
        </p:txBody>
      </p:sp>
      <p:sp>
        <p:nvSpPr>
          <p:cNvPr id="390" name="Google Shape;390;p67"/>
          <p:cNvSpPr txBox="1"/>
          <p:nvPr/>
        </p:nvSpPr>
        <p:spPr>
          <a:xfrm>
            <a:off x="4374745" y="4924078"/>
            <a:ext cx="1257312" cy="282127"/>
          </a:xfrm>
          <a:prstGeom prst="rect">
            <a:avLst/>
          </a:prstGeom>
          <a:noFill/>
          <a:ln>
            <a:noFill/>
          </a:ln>
        </p:spPr>
        <p:txBody>
          <a:bodyPr spcFirstLastPara="1" wrap="square" lIns="72556" tIns="72556" rIns="72556" bIns="72556" anchor="t" anchorCtr="0">
            <a:noAutofit/>
          </a:bodyPr>
          <a:lstStyle/>
          <a:p>
            <a:pPr>
              <a:spcBef>
                <a:spcPts val="0"/>
              </a:spcBef>
              <a:spcAft>
                <a:spcPts val="0"/>
              </a:spcAft>
              <a:buClr>
                <a:srgbClr val="FF0000"/>
              </a:buClr>
              <a:buSzPts val="1800"/>
            </a:pPr>
            <a:r>
              <a:rPr lang="en-US" sz="1428" i="1">
                <a:solidFill>
                  <a:srgbClr val="FF0000"/>
                </a:solidFill>
                <a:latin typeface="Arial"/>
                <a:ea typeface="Arial"/>
                <a:cs typeface="Arial"/>
                <a:sym typeface="Arial"/>
              </a:rPr>
              <a:t>unnormalized </a:t>
            </a:r>
            <a:br>
              <a:rPr lang="en-US" sz="1428" i="1">
                <a:solidFill>
                  <a:srgbClr val="FF0000"/>
                </a:solidFill>
                <a:latin typeface="Arial"/>
                <a:ea typeface="Arial"/>
                <a:cs typeface="Arial"/>
                <a:sym typeface="Arial"/>
              </a:rPr>
            </a:br>
            <a:r>
              <a:rPr lang="en-US" sz="1428" i="1">
                <a:solidFill>
                  <a:srgbClr val="FF0000"/>
                </a:solidFill>
                <a:latin typeface="Arial"/>
                <a:ea typeface="Arial"/>
                <a:cs typeface="Arial"/>
                <a:sym typeface="Arial"/>
              </a:rPr>
              <a:t>probabilities</a:t>
            </a:r>
            <a:endParaRPr sz="1428" i="1">
              <a:solidFill>
                <a:srgbClr val="FF0000"/>
              </a:solidFill>
              <a:latin typeface="Arial"/>
              <a:ea typeface="Arial"/>
              <a:cs typeface="Arial"/>
              <a:sym typeface="Arial"/>
            </a:endParaRPr>
          </a:p>
        </p:txBody>
      </p:sp>
      <p:sp>
        <p:nvSpPr>
          <p:cNvPr id="391" name="Google Shape;391;p67"/>
          <p:cNvSpPr txBox="1"/>
          <p:nvPr/>
        </p:nvSpPr>
        <p:spPr>
          <a:xfrm>
            <a:off x="4631983" y="4468462"/>
            <a:ext cx="714246" cy="285699"/>
          </a:xfrm>
          <a:prstGeom prst="rect">
            <a:avLst/>
          </a:prstGeom>
          <a:noFill/>
          <a:ln>
            <a:noFill/>
          </a:ln>
        </p:spPr>
        <p:txBody>
          <a:bodyPr spcFirstLastPara="1" wrap="square" lIns="72556" tIns="72556" rIns="72556" bIns="72556" anchor="t" anchorCtr="0">
            <a:noAutofit/>
          </a:bodyPr>
          <a:lstStyle/>
          <a:p>
            <a:pPr algn="ctr">
              <a:spcBef>
                <a:spcPts val="0"/>
              </a:spcBef>
              <a:spcAft>
                <a:spcPts val="0"/>
              </a:spcAft>
              <a:buClr>
                <a:schemeClr val="dk1"/>
              </a:buClr>
              <a:buSzPts val="2000"/>
            </a:pPr>
            <a:r>
              <a:rPr lang="en-US" sz="1587">
                <a:solidFill>
                  <a:schemeClr val="dk1"/>
                </a:solidFill>
                <a:latin typeface="Arial"/>
                <a:ea typeface="Arial"/>
                <a:cs typeface="Arial"/>
                <a:sym typeface="Arial"/>
              </a:rPr>
              <a:t>.122</a:t>
            </a:r>
            <a:endParaRPr sz="1111">
              <a:solidFill>
                <a:srgbClr val="000000"/>
              </a:solidFill>
              <a:latin typeface="Arial"/>
              <a:ea typeface="Arial"/>
              <a:cs typeface="Arial"/>
              <a:sym typeface="Arial"/>
            </a:endParaRPr>
          </a:p>
          <a:p>
            <a:pPr algn="ctr">
              <a:spcBef>
                <a:spcPts val="0"/>
              </a:spcBef>
              <a:spcAft>
                <a:spcPts val="0"/>
              </a:spcAft>
              <a:buClr>
                <a:schemeClr val="dk1"/>
              </a:buClr>
              <a:buSzPts val="2000"/>
            </a:pPr>
            <a:endParaRPr sz="1587">
              <a:solidFill>
                <a:schemeClr val="dk1"/>
              </a:solidFill>
              <a:latin typeface="Arial"/>
              <a:ea typeface="Arial"/>
              <a:cs typeface="Arial"/>
              <a:sym typeface="Arial"/>
            </a:endParaRPr>
          </a:p>
          <a:p>
            <a:pPr algn="ctr">
              <a:spcBef>
                <a:spcPts val="0"/>
              </a:spcBef>
              <a:spcAft>
                <a:spcPts val="0"/>
              </a:spcAft>
              <a:buClr>
                <a:schemeClr val="dk1"/>
              </a:buClr>
              <a:buSzPts val="2000"/>
            </a:pPr>
            <a:endParaRPr sz="1587">
              <a:solidFill>
                <a:schemeClr val="dk1"/>
              </a:solidFill>
              <a:latin typeface="Arial"/>
              <a:ea typeface="Arial"/>
              <a:cs typeface="Arial"/>
              <a:sym typeface="Arial"/>
            </a:endParaRPr>
          </a:p>
        </p:txBody>
      </p:sp>
      <p:sp>
        <p:nvSpPr>
          <p:cNvPr id="392" name="Google Shape;392;p67"/>
          <p:cNvSpPr txBox="1">
            <a:spLocks noGrp="1"/>
          </p:cNvSpPr>
          <p:nvPr>
            <p:ph type="title"/>
          </p:nvPr>
        </p:nvSpPr>
        <p:spPr>
          <a:xfrm>
            <a:off x="313704" y="1149930"/>
            <a:ext cx="8514293" cy="713056"/>
          </a:xfrm>
          <a:prstGeom prst="rect">
            <a:avLst/>
          </a:prstGeom>
          <a:noFill/>
          <a:ln>
            <a:noFill/>
          </a:ln>
        </p:spPr>
        <p:txBody>
          <a:bodyPr spcFirstLastPara="1" wrap="square" lIns="0" tIns="0" rIns="0" bIns="0" anchor="t" anchorCtr="0">
            <a:noAutofit/>
          </a:bodyPr>
          <a:lstStyle/>
          <a:p>
            <a:pPr>
              <a:buClr>
                <a:schemeClr val="accent2"/>
              </a:buClr>
            </a:pPr>
            <a:r>
              <a:rPr lang="en-US" dirty="0" err="1">
                <a:solidFill>
                  <a:schemeClr val="tx1"/>
                </a:solidFill>
              </a:rPr>
              <a:t>Softmax</a:t>
            </a:r>
            <a:endParaRPr dirty="0">
              <a:solidFill>
                <a:schemeClr val="tx1"/>
              </a:solidFill>
            </a:endParaRPr>
          </a:p>
        </p:txBody>
      </p:sp>
      <p:sp>
        <p:nvSpPr>
          <p:cNvPr id="393" name="Google Shape;393;p67"/>
          <p:cNvSpPr txBox="1"/>
          <p:nvPr/>
        </p:nvSpPr>
        <p:spPr>
          <a:xfrm>
            <a:off x="5311570" y="2206972"/>
            <a:ext cx="1489204" cy="956852"/>
          </a:xfrm>
          <a:prstGeom prst="rect">
            <a:avLst/>
          </a:prstGeom>
          <a:blipFill rotWithShape="1">
            <a:blip r:embed="rId5">
              <a:alphaModFix/>
            </a:blip>
            <a:stretch>
              <a:fillRect/>
            </a:stretch>
          </a:blipFill>
          <a:ln>
            <a:noFill/>
          </a:ln>
        </p:spPr>
        <p:txBody>
          <a:bodyPr spcFirstLastPara="1" wrap="square" lIns="72556" tIns="36268" rIns="72556" bIns="36268" anchor="t" anchorCtr="0">
            <a:noAutofit/>
          </a:bodyPr>
          <a:lstStyle/>
          <a:p>
            <a:pPr>
              <a:spcBef>
                <a:spcPts val="0"/>
              </a:spcBef>
              <a:spcAft>
                <a:spcPts val="0"/>
              </a:spcAft>
              <a:buClr>
                <a:srgbClr val="000000"/>
              </a:buClr>
              <a:buSzPts val="2300"/>
            </a:pPr>
            <a:r>
              <a:rPr lang="en-US" sz="1825">
                <a:solidFill>
                  <a:srgbClr val="000000"/>
                </a:solidFill>
                <a:latin typeface="Arial"/>
                <a:ea typeface="Arial"/>
                <a:cs typeface="Arial"/>
                <a:sym typeface="Arial"/>
              </a:rPr>
              <a:t> </a:t>
            </a:r>
            <a:endParaRPr sz="1111">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410C8-73C9-4AB7-B1A3-F7A475D5DAE1}"/>
              </a:ext>
            </a:extLst>
          </p:cNvPr>
          <p:cNvSpPr txBox="1"/>
          <p:nvPr/>
        </p:nvSpPr>
        <p:spPr>
          <a:xfrm>
            <a:off x="380999" y="1600200"/>
            <a:ext cx="8381999" cy="2831544"/>
          </a:xfrm>
          <a:prstGeom prst="rect">
            <a:avLst/>
          </a:prstGeom>
          <a:noFill/>
        </p:spPr>
        <p:txBody>
          <a:bodyPr wrap="square" rtlCol="0">
            <a:spAutoFit/>
          </a:bodyPr>
          <a:lstStyle/>
          <a:p>
            <a:r>
              <a:rPr lang="en-US" sz="1600" dirty="0"/>
              <a:t>In a real neural network project, hyper parameters can be optimized manually ( a difficult task) or through use of several third-party hyperparameter optimization tools.</a:t>
            </a:r>
          </a:p>
          <a:p>
            <a:endParaRPr lang="en-US" sz="1600" dirty="0"/>
          </a:p>
          <a:p>
            <a:r>
              <a:rPr lang="en-US" sz="1600" b="1" dirty="0"/>
              <a:t>If you use</a:t>
            </a:r>
            <a:r>
              <a:rPr lang="en-US" sz="1600" dirty="0"/>
              <a:t> </a:t>
            </a:r>
            <a:r>
              <a:rPr lang="en-US" sz="1600" b="1" dirty="0"/>
              <a:t>Keras</a:t>
            </a:r>
            <a:r>
              <a:rPr lang="en-US" sz="1600" dirty="0"/>
              <a:t>, you can use these libraries for hyperparameter optimization: </a:t>
            </a:r>
            <a:r>
              <a:rPr lang="en-US" sz="1600" u="sng" dirty="0" err="1">
                <a:hlinkClick r:id="rId2"/>
              </a:rPr>
              <a:t>Hyperopt</a:t>
            </a:r>
            <a:r>
              <a:rPr lang="en-US" sz="1600" dirty="0"/>
              <a:t>, </a:t>
            </a:r>
            <a:r>
              <a:rPr lang="en-US" sz="1600" u="sng" dirty="0" err="1">
                <a:hlinkClick r:id="rId3"/>
              </a:rPr>
              <a:t>Kopt</a:t>
            </a:r>
            <a:r>
              <a:rPr lang="en-US" sz="1600" dirty="0"/>
              <a:t> and </a:t>
            </a:r>
            <a:r>
              <a:rPr lang="en-US" sz="1600" u="sng" dirty="0" err="1">
                <a:hlinkClick r:id="rId4"/>
              </a:rPr>
              <a:t>Talos</a:t>
            </a:r>
            <a:endParaRPr lang="en-US" sz="1600" dirty="0"/>
          </a:p>
          <a:p>
            <a:endParaRPr lang="en-US" sz="1600" b="1" dirty="0"/>
          </a:p>
          <a:p>
            <a:endParaRPr lang="en-US" sz="1600" b="1" dirty="0"/>
          </a:p>
          <a:p>
            <a:r>
              <a:rPr lang="en-US" sz="1600" b="1" dirty="0"/>
              <a:t>If you use TensorFlow</a:t>
            </a:r>
            <a:r>
              <a:rPr lang="en-US" sz="1600" dirty="0"/>
              <a:t>, you can use </a:t>
            </a:r>
            <a:r>
              <a:rPr lang="en-US" sz="1600" u="sng" dirty="0" err="1">
                <a:hlinkClick r:id="rId5"/>
              </a:rPr>
              <a:t>GPflowOpt</a:t>
            </a:r>
            <a:r>
              <a:rPr lang="en-US" sz="1600" dirty="0"/>
              <a:t> for </a:t>
            </a:r>
            <a:r>
              <a:rPr lang="en-US" sz="1600" dirty="0" err="1"/>
              <a:t>bayesian</a:t>
            </a:r>
            <a:r>
              <a:rPr lang="en-US" sz="1600" dirty="0"/>
              <a:t> optimization, and commercial solutions like Google’s </a:t>
            </a:r>
            <a:r>
              <a:rPr lang="en-US" sz="1600" u="sng" dirty="0">
                <a:hlinkClick r:id="rId6"/>
              </a:rPr>
              <a:t>Cloud Machine Learning Engine</a:t>
            </a:r>
            <a:r>
              <a:rPr lang="en-US" sz="1600" dirty="0"/>
              <a:t> which provide multiple optimization options.</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9A3FA40E-AF7E-4C72-A5C7-18F7CAA63F35}"/>
              </a:ext>
            </a:extLst>
          </p:cNvPr>
          <p:cNvSpPr txBox="1"/>
          <p:nvPr/>
        </p:nvSpPr>
        <p:spPr>
          <a:xfrm>
            <a:off x="259379" y="941959"/>
            <a:ext cx="8382000" cy="381000"/>
          </a:xfrm>
          <a:prstGeom prst="rect">
            <a:avLst/>
          </a:prstGeom>
          <a:noFill/>
        </p:spPr>
        <p:txBody>
          <a:bodyPr wrap="square" rtlCol="0">
            <a:spAutoFit/>
          </a:bodyPr>
          <a:lstStyle/>
          <a:p>
            <a:r>
              <a:rPr lang="en-US" b="1" dirty="0"/>
              <a:t>Hyperparameter tuning</a:t>
            </a:r>
          </a:p>
        </p:txBody>
      </p:sp>
      <p:sp>
        <p:nvSpPr>
          <p:cNvPr id="4" name="TextBox 3">
            <a:extLst>
              <a:ext uri="{FF2B5EF4-FFF2-40B4-BE49-F238E27FC236}">
                <a16:creationId xmlns:a16="http://schemas.microsoft.com/office/drawing/2014/main" id="{C3B8CD5E-B3E5-4D73-A775-468851758368}"/>
              </a:ext>
            </a:extLst>
          </p:cNvPr>
          <p:cNvSpPr txBox="1"/>
          <p:nvPr/>
        </p:nvSpPr>
        <p:spPr>
          <a:xfrm>
            <a:off x="533400" y="5715000"/>
            <a:ext cx="7696200" cy="523220"/>
          </a:xfrm>
          <a:prstGeom prst="rect">
            <a:avLst/>
          </a:prstGeom>
          <a:noFill/>
        </p:spPr>
        <p:txBody>
          <a:bodyPr wrap="square" rtlCol="0">
            <a:spAutoFit/>
          </a:bodyPr>
          <a:lstStyle/>
          <a:p>
            <a:r>
              <a:rPr lang="en-US" sz="1400" dirty="0">
                <a:solidFill>
                  <a:schemeClr val="tx1">
                    <a:lumMod val="50000"/>
                    <a:lumOff val="50000"/>
                  </a:schemeClr>
                </a:solidFill>
              </a:rPr>
              <a:t>Ref: </a:t>
            </a:r>
            <a:r>
              <a:rPr lang="en-US" sz="1400" dirty="0">
                <a:hlinkClick r:id="rId7"/>
              </a:rPr>
              <a:t>https://medium.com/@mikkokotila/a-comprehensive-list-of-hyperparameter-optimization-tuning-solutions-88e067f19d9</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564446851"/>
      </p:ext>
    </p:extLst>
  </p:cSld>
  <p:clrMapOvr>
    <a:masterClrMapping/>
  </p:clrMapOvr>
  <p:transition spd="med">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410C8-73C9-4AB7-B1A3-F7A475D5DAE1}"/>
              </a:ext>
            </a:extLst>
          </p:cNvPr>
          <p:cNvSpPr txBox="1"/>
          <p:nvPr/>
        </p:nvSpPr>
        <p:spPr>
          <a:xfrm>
            <a:off x="380999" y="1600200"/>
            <a:ext cx="8381999" cy="4308872"/>
          </a:xfrm>
          <a:prstGeom prst="rect">
            <a:avLst/>
          </a:prstGeom>
          <a:noFill/>
        </p:spPr>
        <p:txBody>
          <a:bodyPr wrap="square" rtlCol="0">
            <a:spAutoFit/>
          </a:bodyPr>
          <a:lstStyle/>
          <a:p>
            <a:pPr marL="342900" indent="-342900">
              <a:buFont typeface="+mj-lt"/>
              <a:buAutoNum type="arabicPeriod"/>
            </a:pPr>
            <a:r>
              <a:rPr lang="en-US" sz="1600" dirty="0"/>
              <a:t>Grid search is semi-automated way of tuning</a:t>
            </a:r>
          </a:p>
          <a:p>
            <a:pPr marL="342900" indent="-342900">
              <a:buFont typeface="+mj-lt"/>
              <a:buAutoNum type="arabicPeriod"/>
            </a:pPr>
            <a:endParaRPr lang="en-US" sz="1600" dirty="0"/>
          </a:p>
          <a:p>
            <a:pPr marL="342900" indent="-342900">
              <a:buFont typeface="+mj-lt"/>
              <a:buAutoNum type="arabicPeriod"/>
            </a:pPr>
            <a:r>
              <a:rPr lang="en-US" sz="1600" dirty="0"/>
              <a:t>It involves systematically testing multiple values of each hyperparameter, by automatically retraining the model for each value of the parameter</a:t>
            </a:r>
          </a:p>
          <a:p>
            <a:pPr marL="342900" indent="-342900">
              <a:buFont typeface="+mj-lt"/>
              <a:buAutoNum type="arabicPeriod"/>
            </a:pPr>
            <a:endParaRPr lang="en-US" sz="1600" dirty="0"/>
          </a:p>
          <a:p>
            <a:pPr marL="342900" indent="-342900">
              <a:buFont typeface="+mj-lt"/>
              <a:buAutoNum type="arabicPeriod"/>
            </a:pPr>
            <a:r>
              <a:rPr lang="en-US" sz="1600" dirty="0"/>
              <a:t>For example, you can perform a grid search for the optimal batch size by automatically training the model for batch sizes between 10-100 samples, in steps of 20</a:t>
            </a:r>
          </a:p>
          <a:p>
            <a:pPr marL="342900" indent="-342900">
              <a:buFont typeface="+mj-lt"/>
              <a:buAutoNum type="arabicPeriod"/>
            </a:pPr>
            <a:endParaRPr lang="en-US" sz="1600" dirty="0"/>
          </a:p>
          <a:p>
            <a:pPr marL="342900" indent="-342900">
              <a:buFont typeface="+mj-lt"/>
              <a:buAutoNum type="arabicPeriod"/>
            </a:pPr>
            <a:r>
              <a:rPr lang="en-US" sz="1600" dirty="0"/>
              <a:t>The model will run 5 times and the batch size selected will be the one which yields highest accuracy.</a:t>
            </a:r>
          </a:p>
          <a:p>
            <a:endParaRPr lang="en-US" sz="1600" dirty="0"/>
          </a:p>
          <a:p>
            <a:r>
              <a:rPr lang="en-US" sz="1600" b="1" dirty="0"/>
              <a:t>Pros:</a:t>
            </a:r>
            <a:r>
              <a:rPr lang="en-US" sz="1600" dirty="0"/>
              <a:t> Maps out the hyperparameter space to the extend specified and helps locate the most optimal combination without the need to list out all the permutations manually</a:t>
            </a:r>
          </a:p>
          <a:p>
            <a:br>
              <a:rPr lang="en-US" sz="1600" dirty="0"/>
            </a:br>
            <a:r>
              <a:rPr lang="en-US" sz="1600" b="1" dirty="0"/>
              <a:t>Cons:</a:t>
            </a:r>
            <a:r>
              <a:rPr lang="en-US" sz="1600" dirty="0"/>
              <a:t> Can be slow to run for large numbers of hyperparameter values, the most optimal combination may not be present in the grid!</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9A3FA40E-AF7E-4C72-A5C7-18F7CAA63F35}"/>
              </a:ext>
            </a:extLst>
          </p:cNvPr>
          <p:cNvSpPr txBox="1"/>
          <p:nvPr/>
        </p:nvSpPr>
        <p:spPr>
          <a:xfrm>
            <a:off x="259379" y="941959"/>
            <a:ext cx="8382000" cy="381000"/>
          </a:xfrm>
          <a:prstGeom prst="rect">
            <a:avLst/>
          </a:prstGeom>
          <a:noFill/>
        </p:spPr>
        <p:txBody>
          <a:bodyPr wrap="square" rtlCol="0">
            <a:spAutoFit/>
          </a:bodyPr>
          <a:lstStyle/>
          <a:p>
            <a:r>
              <a:rPr lang="en-US" b="1" dirty="0"/>
              <a:t>Grid Search</a:t>
            </a:r>
          </a:p>
        </p:txBody>
      </p:sp>
    </p:spTree>
    <p:extLst>
      <p:ext uri="{BB962C8B-B14F-4D97-AF65-F5344CB8AC3E}">
        <p14:creationId xmlns:p14="http://schemas.microsoft.com/office/powerpoint/2010/main" val="2126433264"/>
      </p:ext>
    </p:extLst>
  </p:cSld>
  <p:clrMapOvr>
    <a:masterClrMapping/>
  </p:clrMapOvr>
  <p:transition spd="med">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D98C12-5D3C-4281-A7A8-3F39E9781890}"/>
              </a:ext>
            </a:extLst>
          </p:cNvPr>
          <p:cNvSpPr/>
          <p:nvPr/>
        </p:nvSpPr>
        <p:spPr>
          <a:xfrm>
            <a:off x="152400" y="3244334"/>
            <a:ext cx="8458200" cy="369332"/>
          </a:xfrm>
          <a:prstGeom prst="rect">
            <a:avLst/>
          </a:prstGeom>
        </p:spPr>
        <p:txBody>
          <a:bodyPr wrap="square">
            <a:spAutoFit/>
          </a:bodyPr>
          <a:lstStyle/>
          <a:p>
            <a:pPr algn="ctr"/>
            <a:r>
              <a:rPr lang="en-US" b="1" dirty="0">
                <a:solidFill>
                  <a:srgbClr val="333333"/>
                </a:solidFill>
                <a:latin typeface="Lato"/>
              </a:rPr>
              <a:t>Thank You</a:t>
            </a:r>
          </a:p>
        </p:txBody>
      </p:sp>
    </p:spTree>
    <p:extLst>
      <p:ext uri="{BB962C8B-B14F-4D97-AF65-F5344CB8AC3E}">
        <p14:creationId xmlns:p14="http://schemas.microsoft.com/office/powerpoint/2010/main" val="2963088116"/>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100273</TotalTime>
  <Words>11055</Words>
  <Application>Microsoft Office PowerPoint</Application>
  <PresentationFormat>On-screen Show (4:3)</PresentationFormat>
  <Paragraphs>1123</Paragraphs>
  <Slides>98</Slides>
  <Notes>56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2" baseType="lpstr">
      <vt:lpstr>&amp;quot</vt:lpstr>
      <vt:lpstr>Arial</vt:lpstr>
      <vt:lpstr>Calibri</vt:lpstr>
      <vt:lpstr>Cambria Math</vt:lpstr>
      <vt:lpstr>Candara</vt:lpstr>
      <vt:lpstr>Georgia</vt:lpstr>
      <vt:lpstr>Gill Sans MT</vt:lpstr>
      <vt:lpstr>Lato</vt:lpstr>
      <vt:lpstr>medium-content-sans-serif-font</vt:lpstr>
      <vt:lpstr>Noto Sans Symbols</vt:lpstr>
      <vt:lpstr>Roboto</vt:lpstr>
      <vt:lpstr>SFMono-Regular</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Softmax Classifier</vt:lpstr>
      <vt:lpstr>Softmax</vt:lpstr>
      <vt:lpstr>Softmax</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2334</cp:revision>
  <dcterms:created xsi:type="dcterms:W3CDTF">2012-11-25T06:27:51Z</dcterms:created>
  <dcterms:modified xsi:type="dcterms:W3CDTF">2020-12-19T03:06:28Z</dcterms:modified>
</cp:coreProperties>
</file>